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9" r:id="rId5"/>
    <p:sldId id="262" r:id="rId6"/>
    <p:sldId id="257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B8190-81E2-42A1-BE8F-2A2558221E03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BD1E5-298A-44C0-A931-3033BEDBD7D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3356992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Autor: </a:t>
            </a:r>
            <a:r>
              <a:rPr lang="cs-CZ" sz="4000" dirty="0" err="1" smtClean="0"/>
              <a:t>Mgr</a:t>
            </a:r>
            <a:r>
              <a:rPr lang="cs-CZ" sz="4000" dirty="0" smtClean="0"/>
              <a:t> . Iveta Váňová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49" y="4291283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</a:t>
            </a:r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INOVACE_33_Houby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614160"/>
            <a:ext cx="30243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Houby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50709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99792" y="116632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Houby</a:t>
            </a:r>
            <a:endParaRPr lang="cs-CZ" sz="7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484784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Houby tvoří samostatnou skupinu živých organismů , jsou to nezelené organismy , které se rozmnožují výtrusy.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713" y="2423069"/>
            <a:ext cx="2575173" cy="343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4597326" cy="3446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044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2708920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Dělení hub: a) </a:t>
            </a:r>
            <a:r>
              <a:rPr lang="cs-CZ" dirty="0" smtClean="0">
                <a:solidFill>
                  <a:schemeClr val="bg1"/>
                </a:solidFill>
              </a:rPr>
              <a:t>jedlé ( hřib , klouzek , žampion)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FF0000"/>
                </a:solidFill>
              </a:rPr>
              <a:t>b)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nejedlé (bedla vlnatá)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c)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jedovaté ( muchomůrka tygrovaná , hřib satan)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FF0000"/>
                </a:solidFill>
              </a:rPr>
              <a:t>d) </a:t>
            </a:r>
            <a:r>
              <a:rPr lang="cs-CZ" dirty="0" smtClean="0">
                <a:solidFill>
                  <a:schemeClr val="bg1"/>
                </a:solidFill>
              </a:rPr>
              <a:t>smrtelně jedovaté ( muchomůrka zelená)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94463"/>
            <a:ext cx="2646239" cy="2641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21470" y="6277667"/>
            <a:ext cx="19261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c) </a:t>
            </a:r>
            <a:r>
              <a:rPr lang="cs-CZ" sz="2000" b="1" dirty="0"/>
              <a:t>h</a:t>
            </a:r>
            <a:r>
              <a:rPr lang="cs-CZ" sz="2000" b="1" dirty="0" smtClean="0"/>
              <a:t>řib satan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19" y="116632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31578" y="71716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a) hřib smrkový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76921"/>
            <a:ext cx="3089920" cy="23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77613" y="2114836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b) bedla vlnatá </a:t>
            </a:r>
            <a:endParaRPr lang="cs-CZ" sz="2000" b="1" dirty="0"/>
          </a:p>
        </p:txBody>
      </p:sp>
      <p:sp>
        <p:nvSpPr>
          <p:cNvPr id="10" name="Šipka doprava 9"/>
          <p:cNvSpPr/>
          <p:nvPr/>
        </p:nvSpPr>
        <p:spPr>
          <a:xfrm>
            <a:off x="5249821" y="2237040"/>
            <a:ext cx="330291" cy="2779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3377612" y="717164"/>
            <a:ext cx="348237" cy="29479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3029907" y="6277667"/>
            <a:ext cx="347882" cy="4001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883" y="4033886"/>
            <a:ext cx="1897952" cy="2643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932040" y="547939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d) muchomůrka zelená</a:t>
            </a:r>
            <a:endParaRPr lang="cs-CZ" b="1" dirty="0"/>
          </a:p>
        </p:txBody>
      </p:sp>
      <p:sp>
        <p:nvSpPr>
          <p:cNvPr id="14" name="Šipka doprava 13"/>
          <p:cNvSpPr/>
          <p:nvPr/>
        </p:nvSpPr>
        <p:spPr>
          <a:xfrm>
            <a:off x="6396550" y="5802557"/>
            <a:ext cx="352390" cy="32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32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861783" y="263226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klobouk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05799" y="376406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třeň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4048125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3563888" y="2708920"/>
            <a:ext cx="22322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275856" y="3856402"/>
            <a:ext cx="2664296" cy="184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275856" y="4869160"/>
            <a:ext cx="266429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005799" y="479250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podhoubí</a:t>
            </a:r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6851880" y="2694968"/>
            <a:ext cx="1041779" cy="1299800"/>
          </a:xfrm>
          <a:custGeom>
            <a:avLst/>
            <a:gdLst>
              <a:gd name="connsiteX0" fmla="*/ 58098 w 1041779"/>
              <a:gd name="connsiteY0" fmla="*/ 0 h 1299800"/>
              <a:gd name="connsiteX1" fmla="*/ 1041771 w 1041779"/>
              <a:gd name="connsiteY1" fmla="*/ 720437 h 1299800"/>
              <a:gd name="connsiteX2" fmla="*/ 44244 w 1041779"/>
              <a:gd name="connsiteY2" fmla="*/ 1274618 h 1299800"/>
              <a:gd name="connsiteX3" fmla="*/ 182789 w 1041779"/>
              <a:gd name="connsiteY3" fmla="*/ 1205346 h 1299800"/>
              <a:gd name="connsiteX4" fmla="*/ 252062 w 1041779"/>
              <a:gd name="connsiteY4" fmla="*/ 1205346 h 1299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1779" h="1299800">
                <a:moveTo>
                  <a:pt x="58098" y="0"/>
                </a:moveTo>
                <a:cubicBezTo>
                  <a:pt x="551089" y="254000"/>
                  <a:pt x="1044080" y="508001"/>
                  <a:pt x="1041771" y="720437"/>
                </a:cubicBezTo>
                <a:cubicBezTo>
                  <a:pt x="1039462" y="932873"/>
                  <a:pt x="187408" y="1193800"/>
                  <a:pt x="44244" y="1274618"/>
                </a:cubicBezTo>
                <a:cubicBezTo>
                  <a:pt x="-98920" y="1355436"/>
                  <a:pt x="148153" y="1216891"/>
                  <a:pt x="182789" y="1205346"/>
                </a:cubicBezTo>
                <a:cubicBezTo>
                  <a:pt x="217425" y="1193801"/>
                  <a:pt x="234743" y="1199573"/>
                  <a:pt x="252062" y="120534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970294" y="3186264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plodnice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47417" y="188640"/>
            <a:ext cx="5256584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Tělo houby</a:t>
            </a:r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936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4806" y="836712"/>
            <a:ext cx="3989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Většina hub roste v lesích . Žampiony rostou i na zahradách a na loukách .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1009646"/>
            <a:ext cx="4507178" cy="3380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01" y="3406434"/>
            <a:ext cx="4602088" cy="345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 rot="630391">
            <a:off x="5372347" y="5207526"/>
            <a:ext cx="3715089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žampiony</a:t>
            </a:r>
            <a:endParaRPr lang="cs-CZ" sz="3600" b="1" cap="all" dirty="0">
              <a:ln w="0"/>
              <a:solidFill>
                <a:schemeClr val="accent1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6553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1052736"/>
            <a:ext cx="4572000" cy="784830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http://cs.wikipedia.org/wiki/Soubor:Podgrzybek.jpg</a:t>
            </a:r>
          </a:p>
          <a:p>
            <a:endParaRPr lang="cs-CZ" dirty="0" smtClean="0"/>
          </a:p>
          <a:p>
            <a:r>
              <a:rPr lang="cs-CZ" dirty="0" smtClean="0"/>
              <a:t>http://cs.wikipedia.org/wiki/Soubor:Boletus_edulis_(Tillegem).jpg </a:t>
            </a:r>
          </a:p>
          <a:p>
            <a:endParaRPr lang="cs-CZ" dirty="0"/>
          </a:p>
          <a:p>
            <a:r>
              <a:rPr lang="cs-CZ" dirty="0" smtClean="0"/>
              <a:t>http://cs.wikipedia.org/wiki/Soubor:Boletus_satanas.JPG</a:t>
            </a:r>
          </a:p>
          <a:p>
            <a:endParaRPr lang="cs-CZ" dirty="0"/>
          </a:p>
          <a:p>
            <a:r>
              <a:rPr lang="cs-CZ" dirty="0" smtClean="0"/>
              <a:t>http://cs.wikipedia.org/wiki/Soubor:Boletus_edulis_EtgHollande_041031_091.jpg</a:t>
            </a:r>
          </a:p>
          <a:p>
            <a:endParaRPr lang="cs-CZ" dirty="0"/>
          </a:p>
          <a:p>
            <a:r>
              <a:rPr lang="cs-CZ" dirty="0" smtClean="0"/>
              <a:t>http://cs.wikipedia.org/wiki/Soubor:Lepiota_clypeolaria.JPG</a:t>
            </a:r>
          </a:p>
          <a:p>
            <a:endParaRPr lang="cs-CZ" dirty="0"/>
          </a:p>
          <a:p>
            <a:r>
              <a:rPr lang="cs-CZ" dirty="0" smtClean="0"/>
              <a:t>http://cs.wikipedia.org/wiki/Soubor:Amanita_phalloides.jpg</a:t>
            </a:r>
          </a:p>
          <a:p>
            <a:endParaRPr lang="cs-CZ" dirty="0"/>
          </a:p>
          <a:p>
            <a:r>
              <a:rPr lang="cs-CZ" dirty="0" smtClean="0"/>
              <a:t>http://www.oou.cz/houby/index.php?file=fungi_boletus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21739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Zdroje textů a obrázků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56279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4" y="62068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http://cs.wikipedia.org/wiki/Soubor:Agaricus_campestris.jpg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87624" y="14127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http://cs.wikipedia.org/wiki/Soubor:Oviedo_Wheeler-Evans_ring01.jpg</a:t>
            </a:r>
          </a:p>
          <a:p>
            <a:endParaRPr lang="cs-CZ" dirty="0"/>
          </a:p>
          <a:p>
            <a:r>
              <a:rPr lang="cs-CZ" dirty="0" smtClean="0"/>
              <a:t>Text vlastní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84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899592" y="589329"/>
            <a:ext cx="7125112" cy="45981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ytvořeno jako DUM do předmětu prvouka na ZŠ a MŠ 17.listopadu 1325, Mladá Boleslav pro třetí ročník základní školy.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Materiál slouží k doplnění učiva o houbách.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Materiál doporučuji prezentovat pomocí interaktivní tabule.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Materiál byl vytvořen a pilotován ve II. pololetí školního roku 2011/2012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86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55</TotalTime>
  <Words>216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Tradeshow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6</cp:revision>
  <dcterms:created xsi:type="dcterms:W3CDTF">2012-04-17T18:47:32Z</dcterms:created>
  <dcterms:modified xsi:type="dcterms:W3CDTF">2012-04-18T05:48:25Z</dcterms:modified>
</cp:coreProperties>
</file>