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84" r:id="rId1"/>
  </p:sldMasterIdLst>
  <p:sldIdLst>
    <p:sldId id="261" r:id="rId2"/>
    <p:sldId id="256" r:id="rId3"/>
    <p:sldId id="257" r:id="rId4"/>
    <p:sldId id="263" r:id="rId5"/>
    <p:sldId id="264" r:id="rId6"/>
    <p:sldId id="265" r:id="rId7"/>
    <p:sldId id="267" r:id="rId8"/>
    <p:sldId id="268" r:id="rId9"/>
    <p:sldId id="259" r:id="rId10"/>
    <p:sldId id="258" r:id="rId11"/>
    <p:sldId id="260" r:id="rId12"/>
    <p:sldId id="266" r:id="rId13"/>
    <p:sldId id="262" r:id="rId14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>
        <p:scale>
          <a:sx n="77" d="100"/>
          <a:sy n="77" d="100"/>
        </p:scale>
        <p:origin x="-954" y="-666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1857364"/>
            <a:ext cx="7772400" cy="1470025"/>
          </a:xfrm>
        </p:spPr>
        <p:txBody>
          <a:bodyPr anchor="ctr"/>
          <a:lstStyle>
            <a:lvl1pPr algn="r">
              <a:defRPr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062792" y="3357562"/>
            <a:ext cx="6400800" cy="1752600"/>
          </a:xfrm>
        </p:spPr>
        <p:txBody>
          <a:bodyPr/>
          <a:lstStyle>
            <a:lvl1pPr marL="0" indent="0" algn="r">
              <a:buNone/>
              <a:defRPr sz="28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kumimoji="0" lang="cs-CZ" smtClean="0"/>
              <a:t>Kliknutím lze upravit styl předlohy.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0C19C-6E53-4949-9FC0-9C84C841C04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3EEA4-B232-47D9-83B8-8607379B3A6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23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10" name="Chevron 9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23" name="Rectangle 22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0C19C-6E53-4949-9FC0-9C84C841C04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3EEA4-B232-47D9-83B8-8607379B3A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3286113"/>
            <a:ext cx="7772400" cy="1362075"/>
          </a:xfrm>
        </p:spPr>
        <p:txBody>
          <a:bodyPr anchor="t"/>
          <a:lstStyle>
            <a:lvl1pPr algn="r">
              <a:defRPr sz="4000" b="0" cap="all"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1785926"/>
            <a:ext cx="7772400" cy="1500187"/>
          </a:xfrm>
        </p:spPr>
        <p:txBody>
          <a:bodyPr anchor="b"/>
          <a:lstStyle>
            <a:lvl1pPr marL="0" indent="0" algn="r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r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r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r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0C19C-6E53-4949-9FC0-9C84C841C04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3EEA4-B232-47D9-83B8-8607379B3A6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8" name="Group 7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9" name="Chevron 8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0" name="Rectangle 9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0C19C-6E53-4949-9FC0-9C84C841C04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3EEA4-B232-47D9-83B8-8607379B3A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10" name="Group 9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11" name="Chevron 10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12" name="Rectangle 11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0C19C-6E53-4949-9FC0-9C84C841C04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3EEA4-B232-47D9-83B8-8607379B3A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7" name="Chevron 6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8" name="Rectangle 7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0C19C-6E53-4949-9FC0-9C84C841C04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3EEA4-B232-47D9-83B8-8607379B3A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0C19C-6E53-4949-9FC0-9C84C841C04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3EEA4-B232-47D9-83B8-8607379B3A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580745" y="285728"/>
            <a:ext cx="5106055" cy="1162050"/>
          </a:xfrm>
        </p:spPr>
        <p:txBody>
          <a:bodyPr anchor="ctr">
            <a:normAutofit/>
          </a:bodyPr>
          <a:lstStyle>
            <a:lvl1pPr algn="ctr">
              <a:defRPr sz="3200" b="0" kern="1200" cap="all">
                <a:ln w="11430"/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44450" dist="41910" dir="360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1446218"/>
            <a:ext cx="5111750" cy="4679671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1" y="285729"/>
            <a:ext cx="3008313" cy="5840435"/>
          </a:xfrm>
        </p:spPr>
        <p:txBody>
          <a:bodyPr anchor="b"/>
          <a:lstStyle>
            <a:lvl1pPr marL="0" indent="0">
              <a:spcAft>
                <a:spcPts val="0"/>
              </a:spcAft>
              <a:buNone/>
              <a:defRPr sz="1400"/>
            </a:lvl1pPr>
            <a:lvl2pPr marL="457200" indent="0">
              <a:spcAft>
                <a:spcPts val="0"/>
              </a:spcAft>
              <a:buNone/>
              <a:defRPr sz="1200"/>
            </a:lvl2pPr>
            <a:lvl3pPr marL="914400" indent="0">
              <a:spcAft>
                <a:spcPts val="0"/>
              </a:spcAft>
              <a:buNone/>
              <a:defRPr sz="1000"/>
            </a:lvl3pPr>
            <a:lvl4pPr marL="1371600" indent="0">
              <a:spcAft>
                <a:spcPts val="0"/>
              </a:spcAft>
              <a:buNone/>
              <a:defRPr sz="900"/>
            </a:lvl4pPr>
            <a:lvl5pPr marL="1828800" indent="0">
              <a:spcAft>
                <a:spcPts val="0"/>
              </a:spcAft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0C19C-6E53-4949-9FC0-9C84C841C04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3EEA4-B232-47D9-83B8-8607379B3A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715272" y="615868"/>
            <a:ext cx="928694" cy="5813528"/>
          </a:xfrm>
        </p:spPr>
        <p:txBody>
          <a:bodyPr vert="eaVert" anchor="ctr">
            <a:normAutofit/>
          </a:bodyPr>
          <a:lstStyle>
            <a:lvl1pPr algn="l">
              <a:defRPr sz="2800" b="0" kern="1200" cap="all">
                <a:ln w="11430"/>
                <a:gradFill flip="none" rotWithShape="1">
                  <a:gsLst>
                    <a:gs pos="0">
                      <a:schemeClr val="accent2"/>
                    </a:gs>
                    <a:gs pos="45000">
                      <a:schemeClr val="accent2">
                        <a:tint val="60000"/>
                      </a:schemeClr>
                    </a:gs>
                    <a:gs pos="90000">
                      <a:schemeClr val="accent2">
                        <a:tint val="40000"/>
                      </a:schemeClr>
                    </a:gs>
                    <a:gs pos="100000">
                      <a:schemeClr val="accent2">
                        <a:tint val="20000"/>
                      </a:schemeClr>
                    </a:gs>
                  </a:gsLst>
                  <a:lin ang="16200000" scaled="1"/>
                  <a:tileRect/>
                </a:gradFill>
                <a:effectLst>
                  <a:outerShdw blurRad="44450" dist="41910" dir="18600000" algn="tl">
                    <a:srgbClr val="000000">
                      <a:alpha val="50000"/>
                    </a:srgbClr>
                  </a:outerShdw>
                </a:effectLst>
                <a:latin typeface="+mj-lt"/>
                <a:ea typeface="+mj-ea"/>
                <a:cs typeface="+mj-cs"/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714348" y="612777"/>
            <a:ext cx="6858048" cy="4745051"/>
          </a:xfrm>
          <a:ln w="38100" cap="flat" cmpd="sng" algn="ctr">
            <a:gradFill flip="none" rotWithShape="1">
              <a:gsLst>
                <a:gs pos="0">
                  <a:srgbClr val="000082"/>
                </a:gs>
                <a:gs pos="30000">
                  <a:srgbClr val="66008F"/>
                </a:gs>
                <a:gs pos="64999">
                  <a:srgbClr val="BA0066"/>
                </a:gs>
                <a:gs pos="89999">
                  <a:srgbClr val="FF0000"/>
                </a:gs>
                <a:gs pos="100000">
                  <a:srgbClr val="FF8200"/>
                </a:gs>
              </a:gsLst>
              <a:path path="rect">
                <a:fillToRect l="100000" t="100000"/>
              </a:path>
              <a:tileRect r="-100000" b="-100000"/>
            </a:gradFill>
            <a:prstDash val="solid"/>
          </a:ln>
          <a:effectLst>
            <a:outerShdw blurRad="38100" dist="50800" dir="5400000" algn="tl" rotWithShape="0">
              <a:srgbClr val="000000">
                <a:alpha val="50000"/>
              </a:srgbClr>
            </a:outerShdw>
          </a:effectLst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kumimoji="0" lang="cs-CZ" smtClean="0"/>
              <a:t>Kliknutím na ikonu přidáte obrázek.</a:t>
            </a:r>
            <a:endParaRPr kumimoji="0"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714348" y="5500702"/>
            <a:ext cx="6858048" cy="928694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0C19C-6E53-4949-9FC0-9C84C841C04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3EEA4-B232-47D9-83B8-8607379B3A6D}" type="slidenum">
              <a:rPr lang="cs-CZ" smtClean="0"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Group 6"/>
          <p:cNvGrpSpPr/>
          <p:nvPr/>
        </p:nvGrpSpPr>
        <p:grpSpPr>
          <a:xfrm>
            <a:off x="2207747" y="1332379"/>
            <a:ext cx="6482858" cy="144000"/>
            <a:chOff x="2214546" y="1427612"/>
            <a:chExt cx="6482858" cy="144000"/>
          </a:xfrm>
        </p:grpSpPr>
        <p:sp>
          <p:nvSpPr>
            <p:cNvPr id="8" name="Chevron 7"/>
            <p:cNvSpPr/>
            <p:nvPr userDrawn="1"/>
          </p:nvSpPr>
          <p:spPr>
            <a:xfrm flipH="1">
              <a:off x="8643404" y="1427612"/>
              <a:ext cx="54000" cy="144000"/>
            </a:xfrm>
            <a:prstGeom prst="chevron">
              <a:avLst>
                <a:gd name="adj" fmla="val 50000"/>
              </a:avLst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15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>
                <a:solidFill>
                  <a:schemeClr val="tx1"/>
                </a:solidFill>
              </a:endParaRPr>
            </a:p>
          </p:txBody>
        </p:sp>
        <p:sp>
          <p:nvSpPr>
            <p:cNvPr id="9" name="Rectangle 8"/>
            <p:cNvSpPr/>
            <p:nvPr userDrawn="1"/>
          </p:nvSpPr>
          <p:spPr>
            <a:xfrm>
              <a:off x="2214546" y="1490779"/>
              <a:ext cx="6429600" cy="18000"/>
            </a:xfrm>
            <a:prstGeom prst="rect">
              <a:avLst/>
            </a:prstGeom>
            <a:gradFill flip="none" rotWithShape="1">
              <a:gsLst>
                <a:gs pos="0">
                  <a:schemeClr val="accent1">
                    <a:alpha val="20000"/>
                  </a:schemeClr>
                </a:gs>
                <a:gs pos="100000">
                  <a:schemeClr val="accent1">
                    <a:alpha val="4000"/>
                  </a:schemeClr>
                </a:gs>
              </a:gsLst>
              <a:lin ang="10800000" scaled="1"/>
              <a:tileRect/>
            </a:gradFill>
            <a:ln w="25400" cap="flat" cmpd="sng" algn="ctr">
              <a:noFill/>
              <a:prstDash val="solid"/>
            </a:ln>
          </p:spPr>
          <p:style>
            <a:lnRef idx="2">
              <a:schemeClr val="accent1"/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 eaLnBrk="1" latinLnBrk="0" hangingPunct="1"/>
              <a:endParaRPr kumimoji="0" lang="zh-CN" altLang="en-US"/>
            </a:p>
          </p:txBody>
        </p:sp>
      </p:grpSp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1600200"/>
            <a:ext cx="8229600" cy="4829196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0C19C-6E53-4949-9FC0-9C84C841C04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3EEA4-B232-47D9-83B8-8607379B3A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215206" y="274638"/>
            <a:ext cx="1471594" cy="6154758"/>
          </a:xfrm>
        </p:spPr>
        <p:txBody>
          <a:bodyPr vert="eaVert"/>
          <a:lstStyle>
            <a:lvl1pPr>
              <a:defRPr>
                <a:effectLst>
                  <a:outerShdw blurRad="50800" dist="50800" dir="18900000" algn="tl" rotWithShape="0">
                    <a:srgbClr val="000000">
                      <a:alpha val="43137"/>
                    </a:srgbClr>
                  </a:outerShdw>
                </a:effectLst>
              </a:defRPr>
            </a:lvl1pPr>
          </a:lstStyle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686568" cy="6154758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Kliknutím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480C19C-6E53-4949-9FC0-9C84C841C04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823EEA4-B232-47D9-83B8-8607379B3A6D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0">
              <a:schemeClr val="accent1">
                <a:lumMod val="60000"/>
                <a:lumOff val="40000"/>
              </a:schemeClr>
            </a:gs>
            <a:gs pos="20000">
              <a:schemeClr val="bg2">
                <a:tint val="100000"/>
                <a:shade val="100000"/>
                <a:hueMod val="100000"/>
                <a:satMod val="500000"/>
              </a:schemeClr>
            </a:gs>
            <a:gs pos="100000">
              <a:schemeClr val="bg2">
                <a:tint val="90000"/>
                <a:shade val="100000"/>
                <a:hueMod val="100000"/>
                <a:satMod val="1600000"/>
              </a:schemeClr>
            </a:gs>
          </a:gsLst>
          <a:lin ang="16200000" scaled="1"/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6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blipFill>
            <a:blip r:embed="rId13">
              <a:alphaModFix amt="30000"/>
              <a:duotone>
                <a:schemeClr val="accent1"/>
                <a:srgbClr val="FFFFFF"/>
              </a:duotone>
            </a:blip>
            <a:tile tx="0" ty="0" sx="100000" sy="100000" flip="none" algn="tl"/>
          </a:blipFill>
          <a:ln w="25400" cap="flat" cmpd="sng" algn="ctr">
            <a:noFill/>
            <a:prstDash val="solid"/>
          </a:ln>
          <a:effectLst/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0" algn="ctr" rtl="0" eaLnBrk="1" latinLnBrk="0" hangingPunct="1"/>
            <a:endParaRPr kumimoji="0" lang="zh-CN" altLang="en-US" kern="1200">
              <a:solidFill>
                <a:schemeClr val="lt1"/>
              </a:solidFill>
              <a:latin typeface="+mn-lt"/>
              <a:ea typeface="+mn-ea"/>
              <a:cs typeface="+mn-cs"/>
            </a:endParaRPr>
          </a:p>
        </p:txBody>
      </p:sp>
      <p:grpSp>
        <p:nvGrpSpPr>
          <p:cNvPr id="8" name="Group 17"/>
          <p:cNvGrpSpPr/>
          <p:nvPr/>
        </p:nvGrpSpPr>
        <p:grpSpPr>
          <a:xfrm>
            <a:off x="0" y="6570024"/>
            <a:ext cx="9144000" cy="288000"/>
            <a:chOff x="0" y="6353387"/>
            <a:chExt cx="9144000" cy="361763"/>
          </a:xfrm>
        </p:grpSpPr>
        <p:grpSp>
          <p:nvGrpSpPr>
            <p:cNvPr id="9" name="Group 16"/>
            <p:cNvGrpSpPr/>
            <p:nvPr/>
          </p:nvGrpSpPr>
          <p:grpSpPr>
            <a:xfrm>
              <a:off x="0" y="6353387"/>
              <a:ext cx="8756597" cy="360000"/>
              <a:chOff x="1" y="6353387"/>
              <a:chExt cx="8756597" cy="360000"/>
            </a:xfrm>
          </p:grpSpPr>
          <p:sp>
            <p:nvSpPr>
              <p:cNvPr id="10" name="Freeform 9"/>
              <p:cNvSpPr/>
              <p:nvPr userDrawn="1"/>
            </p:nvSpPr>
            <p:spPr>
              <a:xfrm>
                <a:off x="1" y="6533387"/>
                <a:ext cx="8756597" cy="180000"/>
              </a:xfrm>
              <a:custGeom>
                <a:avLst/>
                <a:gdLst/>
                <a:ahLst/>
                <a:cxnLst/>
                <a:rect l="0" t="0" r="0" b="0"/>
                <a:pathLst>
                  <a:path w="7867650" h="177288">
                    <a:moveTo>
                      <a:pt x="7867650" y="177288"/>
                    </a:moveTo>
                    <a:lnTo>
                      <a:pt x="0" y="171450"/>
                    </a:lnTo>
                    <a:lnTo>
                      <a:pt x="0" y="0"/>
                    </a:lnTo>
                    <a:lnTo>
                      <a:pt x="7753350" y="0"/>
                    </a:lnTo>
                    <a:close/>
                  </a:path>
                </a:pathLst>
              </a:custGeom>
              <a:gradFill flip="none" rotWithShape="1">
                <a:gsLst>
                  <a:gs pos="25000">
                    <a:schemeClr val="accent1">
                      <a:shade val="50000"/>
                      <a:alpha val="75000"/>
                    </a:schemeClr>
                  </a:gs>
                  <a:gs pos="100000">
                    <a:schemeClr val="accent1">
                      <a:tint val="40000"/>
                      <a:alpha val="5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/>
              </a:p>
            </p:txBody>
          </p:sp>
          <p:sp>
            <p:nvSpPr>
              <p:cNvPr id="11" name="Freeform 10"/>
              <p:cNvSpPr/>
              <p:nvPr userDrawn="1"/>
            </p:nvSpPr>
            <p:spPr>
              <a:xfrm flipV="1">
                <a:off x="1" y="6353387"/>
                <a:ext cx="8756597" cy="180000"/>
              </a:xfrm>
              <a:custGeom>
                <a:avLst/>
                <a:gdLst/>
                <a:ahLst/>
                <a:cxnLst/>
                <a:rect l="0" t="0" r="0" b="0"/>
                <a:pathLst>
                  <a:path w="7867650" h="177288">
                    <a:moveTo>
                      <a:pt x="7867650" y="177288"/>
                    </a:moveTo>
                    <a:lnTo>
                      <a:pt x="0" y="171450"/>
                    </a:lnTo>
                    <a:lnTo>
                      <a:pt x="0" y="0"/>
                    </a:lnTo>
                    <a:lnTo>
                      <a:pt x="7753350" y="0"/>
                    </a:lnTo>
                    <a:close/>
                  </a:path>
                </a:pathLst>
              </a:custGeom>
              <a:gradFill flip="none" rotWithShape="1">
                <a:gsLst>
                  <a:gs pos="25000">
                    <a:schemeClr val="accent1">
                      <a:shade val="75000"/>
                      <a:alpha val="75000"/>
                    </a:schemeClr>
                  </a:gs>
                  <a:gs pos="100000">
                    <a:schemeClr val="accent1">
                      <a:tint val="40000"/>
                      <a:alpha val="5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/>
              </a:p>
            </p:txBody>
          </p:sp>
        </p:grpSp>
        <p:grpSp>
          <p:nvGrpSpPr>
            <p:cNvPr id="15" name="Group 15"/>
            <p:cNvGrpSpPr/>
            <p:nvPr/>
          </p:nvGrpSpPr>
          <p:grpSpPr>
            <a:xfrm>
              <a:off x="8640700" y="6354583"/>
              <a:ext cx="503300" cy="360567"/>
              <a:chOff x="8640700" y="6354583"/>
              <a:chExt cx="503300" cy="360567"/>
            </a:xfrm>
          </p:grpSpPr>
          <p:sp>
            <p:nvSpPr>
              <p:cNvPr id="12" name="Chevron 11"/>
              <p:cNvSpPr/>
              <p:nvPr userDrawn="1"/>
            </p:nvSpPr>
            <p:spPr>
              <a:xfrm flipH="1">
                <a:off x="8640700" y="6354583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>
                      <a:alpha val="60000"/>
                    </a:schemeClr>
                  </a:gs>
                  <a:gs pos="100000">
                    <a:schemeClr val="accent1"/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3" name="Chevron 12"/>
              <p:cNvSpPr/>
              <p:nvPr userDrawn="1"/>
            </p:nvSpPr>
            <p:spPr>
              <a:xfrm flipH="1">
                <a:off x="8767248" y="6355150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/>
                  </a:gs>
                  <a:gs pos="100000">
                    <a:schemeClr val="accent1">
                      <a:shade val="75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  <p:sp>
            <p:nvSpPr>
              <p:cNvPr id="14" name="Chevron 13"/>
              <p:cNvSpPr/>
              <p:nvPr userDrawn="1"/>
            </p:nvSpPr>
            <p:spPr>
              <a:xfrm flipH="1">
                <a:off x="8894116" y="6355000"/>
                <a:ext cx="249884" cy="360000"/>
              </a:xfrm>
              <a:prstGeom prst="chevron">
                <a:avLst>
                  <a:gd name="adj" fmla="val 50000"/>
                </a:avLst>
              </a:prstGeom>
              <a:gradFill flip="none" rotWithShape="1">
                <a:gsLst>
                  <a:gs pos="0">
                    <a:schemeClr val="accent1">
                      <a:shade val="75000"/>
                    </a:schemeClr>
                  </a:gs>
                  <a:gs pos="100000">
                    <a:schemeClr val="accent1">
                      <a:shade val="50000"/>
                      <a:shade val="20000"/>
                    </a:schemeClr>
                  </a:gs>
                </a:gsLst>
                <a:lin ang="10800000" scaled="1"/>
                <a:tileRect/>
              </a:gradFill>
              <a:ln w="25400" cap="flat" cmpd="sng" algn="ctr">
                <a:noFill/>
                <a:prstDash val="solid"/>
              </a:ln>
            </p:spPr>
            <p:style>
              <a:lnRef idx="2">
                <a:schemeClr val="accent1"/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 eaLnBrk="1" latinLnBrk="0" hangingPunct="1"/>
                <a:endParaRPr kumimoji="0" lang="zh-CN" altLang="en-US">
                  <a:solidFill>
                    <a:schemeClr val="tx1"/>
                  </a:solidFill>
                </a:endParaRPr>
              </a:p>
            </p:txBody>
          </p:sp>
        </p:grpSp>
      </p:grp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rtlCol="0" anchor="ctr">
            <a:normAutofit/>
            <a:scene3d>
              <a:camera prst="orthographicFront"/>
              <a:lightRig rig="threePt" dir="tl">
                <a:rot lat="0" lon="0" rev="7200000"/>
              </a:lightRig>
            </a:scene3d>
            <a:sp3d contourW="6350">
              <a:contourClr>
                <a:schemeClr val="accent1"/>
              </a:contourClr>
            </a:sp3d>
          </a:bodyPr>
          <a:lstStyle/>
          <a:p>
            <a:r>
              <a:rPr kumimoji="0" lang="cs-CZ" smtClean="0"/>
              <a:t>Kliknutím lze upravit styl.</a:t>
            </a:r>
            <a:endParaRPr kumimoji="0"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rtlCol="0">
            <a:normAutofit/>
          </a:bodyPr>
          <a:lstStyle/>
          <a:p>
            <a:pPr lvl="0" eaLnBrk="1" latinLnBrk="0" hangingPunct="1"/>
            <a:r>
              <a:rPr kumimoji="0" lang="cs-CZ" smtClean="0"/>
              <a:t>Kliknutím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0" y="6570000"/>
            <a:ext cx="1643042" cy="288000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480C19C-6E53-4949-9FC0-9C84C841C047}" type="datetimeFigureOut">
              <a:rPr lang="cs-CZ" smtClean="0"/>
              <a:t>29.6.2012</a:t>
            </a:fld>
            <a:endParaRPr lang="cs-CZ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643042" y="6570000"/>
            <a:ext cx="4214842" cy="288000"/>
          </a:xfrm>
          <a:prstGeom prst="rect">
            <a:avLst/>
          </a:prstGeom>
        </p:spPr>
        <p:txBody>
          <a:bodyPr vert="horz" rtlCol="0" anchor="ctr"/>
          <a:lstStyle>
            <a:lvl1pPr algn="l" eaLnBrk="1" latinLnBrk="0" hangingPunct="1">
              <a:defRPr kumimoji="0" sz="1200">
                <a:solidFill>
                  <a:schemeClr val="tx1">
                    <a:tint val="8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572528" y="6570000"/>
            <a:ext cx="571472" cy="288000"/>
          </a:xfrm>
          <a:prstGeom prst="rect">
            <a:avLst/>
          </a:prstGeom>
        </p:spPr>
        <p:txBody>
          <a:bodyPr vert="horz" rtlCol="0" anchor="ctr"/>
          <a:lstStyle>
            <a:lvl1pPr algn="ctr" eaLnBrk="1" latinLnBrk="0" hangingPunct="1">
              <a:defRPr kumimoji="0" sz="1200">
                <a:solidFill>
                  <a:schemeClr val="tx1">
                    <a:tint val="95000"/>
                  </a:schemeClr>
                </a:solidFill>
              </a:defRPr>
            </a:lvl1pPr>
          </a:lstStyle>
          <a:p>
            <a:fld id="{F823EEA4-B232-47D9-83B8-8607379B3A6D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ctr" rtl="0" eaLnBrk="1" latinLnBrk="0" hangingPunct="1">
        <a:spcBef>
          <a:spcPct val="0"/>
        </a:spcBef>
        <a:buNone/>
        <a:defRPr kumimoji="0" lang="zh-CN" altLang="en-US" sz="4400" b="1" kern="1200" dirty="0">
          <a:ln w="11430"/>
          <a:gradFill flip="none" rotWithShape="1">
            <a:gsLst>
              <a:gs pos="0">
                <a:schemeClr val="accent2"/>
              </a:gs>
              <a:gs pos="45000">
                <a:schemeClr val="accent2">
                  <a:tint val="60000"/>
                </a:schemeClr>
              </a:gs>
              <a:gs pos="90000">
                <a:schemeClr val="accent2">
                  <a:tint val="40000"/>
                </a:schemeClr>
              </a:gs>
              <a:gs pos="100000">
                <a:schemeClr val="accent2">
                  <a:tint val="20000"/>
                </a:schemeClr>
              </a:gs>
            </a:gsLst>
            <a:lin ang="5400000" scaled="1"/>
            <a:tileRect/>
          </a:gradFill>
          <a:effectLst>
            <a:outerShdw blurRad="44450" dist="41910" dir="3600000" algn="tl">
              <a:srgbClr val="000000">
                <a:alpha val="50000"/>
              </a:srgbClr>
            </a:outerShdw>
          </a:effectLst>
          <a:latin typeface="+mj-lt"/>
          <a:ea typeface="+mj-ea"/>
          <a:cs typeface="+mj-cs"/>
        </a:defRPr>
      </a:lvl1pPr>
      <a:lvl2pPr eaLnBrk="1" latinLnBrk="0" hangingPunct="1">
        <a:defRPr kumimoji="0">
          <a:solidFill>
            <a:schemeClr val="tx2"/>
          </a:solidFill>
        </a:defRPr>
      </a:lvl2pPr>
      <a:lvl3pPr eaLnBrk="1" latinLnBrk="0" hangingPunct="1">
        <a:defRPr kumimoji="0">
          <a:solidFill>
            <a:schemeClr val="tx2"/>
          </a:solidFill>
        </a:defRPr>
      </a:lvl3pPr>
      <a:lvl4pPr eaLnBrk="1" latinLnBrk="0" hangingPunct="1">
        <a:defRPr kumimoji="0">
          <a:solidFill>
            <a:schemeClr val="tx2"/>
          </a:solidFill>
        </a:defRPr>
      </a:lvl4pPr>
      <a:lvl5pPr eaLnBrk="1" latinLnBrk="0" hangingPunct="1">
        <a:defRPr kumimoji="0">
          <a:solidFill>
            <a:schemeClr val="tx2"/>
          </a:solidFill>
        </a:defRPr>
      </a:lvl5pPr>
      <a:lvl6pPr eaLnBrk="1" latinLnBrk="0" hangingPunct="1">
        <a:defRPr kumimoji="0">
          <a:solidFill>
            <a:schemeClr val="tx2"/>
          </a:solidFill>
        </a:defRPr>
      </a:lvl6pPr>
      <a:lvl7pPr eaLnBrk="1" latinLnBrk="0" hangingPunct="1">
        <a:defRPr kumimoji="0">
          <a:solidFill>
            <a:schemeClr val="tx2"/>
          </a:solidFill>
        </a:defRPr>
      </a:lvl7pPr>
      <a:lvl8pPr eaLnBrk="1" latinLnBrk="0" hangingPunct="1">
        <a:defRPr kumimoji="0">
          <a:solidFill>
            <a:schemeClr val="tx2"/>
          </a:solidFill>
        </a:defRPr>
      </a:lvl8pPr>
      <a:lvl9pPr eaLnBrk="1" latinLnBrk="0" hangingPunct="1">
        <a:defRPr kumimoji="0">
          <a:solidFill>
            <a:schemeClr val="tx2"/>
          </a:solidFill>
        </a:defRPr>
      </a:lvl9pPr>
    </p:titleStyle>
    <p:bodyStyle>
      <a:lvl1pPr marL="342900" indent="-342900" algn="l" rtl="0" eaLnBrk="1" latinLnBrk="0" hangingPunct="1">
        <a:spcBef>
          <a:spcPct val="20000"/>
        </a:spcBef>
        <a:buClr>
          <a:schemeClr val="tx2"/>
        </a:buClr>
        <a:buSzPct val="50000"/>
        <a:buFont typeface="Wingdings 2"/>
        <a:buChar char="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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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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rtl="0" eaLnBrk="1" latinLnBrk="0" hangingPunct="1">
        <a:spcBef>
          <a:spcPct val="20000"/>
        </a:spcBef>
        <a:buClr>
          <a:schemeClr val="tx2"/>
        </a:buClr>
        <a:buSzPct val="60000"/>
        <a:buFont typeface="Wingdings 2"/>
        <a:buChar char="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rtl="0" eaLnBrk="1" latinLnBrk="0" hangingPunct="1">
        <a:spcBef>
          <a:spcPct val="20000"/>
        </a:spcBef>
        <a:buFont typeface="Arial"/>
        <a:buChar char="•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7.jpeg"/><Relationship Id="rId5" Type="http://schemas.openxmlformats.org/officeDocument/2006/relationships/image" Target="../media/image6.jpeg"/><Relationship Id="rId4" Type="http://schemas.openxmlformats.org/officeDocument/2006/relationships/image" Target="../media/image5.jpe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2.png"/><Relationship Id="rId5" Type="http://schemas.openxmlformats.org/officeDocument/2006/relationships/image" Target="../media/image11.png"/><Relationship Id="rId4" Type="http://schemas.openxmlformats.org/officeDocument/2006/relationships/image" Target="../media/image10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6.jpeg"/><Relationship Id="rId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8.png"/><Relationship Id="rId2" Type="http://schemas.openxmlformats.org/officeDocument/2006/relationships/image" Target="../media/image17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0.png"/><Relationship Id="rId4" Type="http://schemas.openxmlformats.org/officeDocument/2006/relationships/image" Target="../media/image19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23.pn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27.png"/><Relationship Id="rId4" Type="http://schemas.openxmlformats.org/officeDocument/2006/relationships/image" Target="../media/image26.jpeg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png"/><Relationship Id="rId2" Type="http://schemas.openxmlformats.org/officeDocument/2006/relationships/image" Target="../media/image28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1.png"/><Relationship Id="rId4" Type="http://schemas.openxmlformats.org/officeDocument/2006/relationships/image" Target="../media/image30.pn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6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21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1457"/>
            <a:ext cx="9144000" cy="14938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83139" y="2924944"/>
            <a:ext cx="8422912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 Black" pitchFamily="34" charset="0"/>
              </a:rPr>
              <a:t>Autor: </a:t>
            </a:r>
            <a:r>
              <a:rPr lang="cs-CZ" sz="4000" dirty="0" err="1" smtClean="0">
                <a:latin typeface="Arial Black" pitchFamily="34" charset="0"/>
              </a:rPr>
              <a:t>Mgr</a:t>
            </a:r>
            <a:r>
              <a:rPr lang="cs-CZ" sz="4000" dirty="0" smtClean="0">
                <a:latin typeface="Arial Black" pitchFamily="34" charset="0"/>
              </a:rPr>
              <a:t> . Iveta Váňová</a:t>
            </a:r>
            <a:endParaRPr lang="cs-CZ" sz="4000" dirty="0">
              <a:latin typeface="Arial Black" pitchFamily="34" charset="0"/>
            </a:endParaRPr>
          </a:p>
        </p:txBody>
      </p:sp>
      <p:sp>
        <p:nvSpPr>
          <p:cNvPr id="6" name="TextovéPole 5"/>
          <p:cNvSpPr txBox="1"/>
          <p:nvPr/>
        </p:nvSpPr>
        <p:spPr>
          <a:xfrm>
            <a:off x="540058" y="3847400"/>
            <a:ext cx="8063884" cy="132343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4000" dirty="0" smtClean="0">
                <a:latin typeface="Arial Unicode MS" pitchFamily="34" charset="-128"/>
                <a:ea typeface="Arial Unicode MS" pitchFamily="34" charset="-128"/>
                <a:cs typeface="Arial Unicode MS" pitchFamily="34" charset="-128"/>
              </a:rPr>
              <a:t>VY_32_ INOVACE_38_Stavba těla živočichů</a:t>
            </a:r>
            <a:endParaRPr lang="cs-CZ" sz="4000" dirty="0">
              <a:latin typeface="Arial Unicode MS" pitchFamily="34" charset="-128"/>
              <a:ea typeface="Arial Unicode MS" pitchFamily="34" charset="-128"/>
              <a:cs typeface="Arial Unicode MS" pitchFamily="34" charset="-128"/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0" y="6021288"/>
            <a:ext cx="913775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Vytvořeno v rámci projektu „EU peníze školám“.</a:t>
            </a:r>
          </a:p>
          <a:p>
            <a:r>
              <a:rPr lang="cs-CZ" dirty="0" smtClean="0"/>
              <a:t>OP VK oblast podpory 1.4 s názvem Zlepšení podmínek pro vzdělávání na základních školách</a:t>
            </a:r>
            <a:endParaRPr lang="cs-CZ" dirty="0"/>
          </a:p>
        </p:txBody>
      </p:sp>
      <p:sp>
        <p:nvSpPr>
          <p:cNvPr id="2" name="TextovéPole 1"/>
          <p:cNvSpPr txBox="1"/>
          <p:nvPr/>
        </p:nvSpPr>
        <p:spPr>
          <a:xfrm>
            <a:off x="1475656" y="1844824"/>
            <a:ext cx="6552728" cy="7078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cs-CZ" sz="4000" dirty="0" smtClean="0">
                <a:latin typeface="Arial" pitchFamily="34" charset="0"/>
                <a:cs typeface="Arial" pitchFamily="34" charset="0"/>
              </a:rPr>
              <a:t>Stavba těla živočichů</a:t>
            </a:r>
            <a:endParaRPr lang="cs-CZ" sz="40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8944922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TextovéPole 3"/>
          <p:cNvSpPr txBox="1"/>
          <p:nvPr/>
        </p:nvSpPr>
        <p:spPr>
          <a:xfrm>
            <a:off x="899592" y="260647"/>
            <a:ext cx="7704856" cy="830997"/>
          </a:xfrm>
          <a:prstGeom prst="rect">
            <a:avLst/>
          </a:prstGeom>
          <a:noFill/>
        </p:spPr>
        <p:txBody>
          <a:bodyPr wrap="square" rtlCol="0">
            <a:spAutoFit/>
            <a:scene3d>
              <a:camera prst="orthographicFront">
                <a:rot lat="0" lon="0" rev="0"/>
              </a:camera>
              <a:lightRig rig="contrasting" dir="t">
                <a:rot lat="0" lon="0" rev="4500000"/>
              </a:lightRig>
            </a:scene3d>
            <a:sp3d contourW="6350" prstMaterial="metal">
              <a:bevelT w="127000" h="31750" prst="relaxedInset"/>
              <a:contourClr>
                <a:schemeClr val="accent1">
                  <a:shade val="75000"/>
                </a:schemeClr>
              </a:contourClr>
            </a:sp3d>
          </a:bodyPr>
          <a:lstStyle/>
          <a:p>
            <a:r>
              <a:rPr lang="cs-CZ" sz="4800" b="1" cap="all" dirty="0" smtClean="0">
                <a:ln w="0"/>
                <a:gradFill flip="none">
                  <a:gsLst>
                    <a:gs pos="0">
                      <a:schemeClr val="accent1">
                        <a:tint val="75000"/>
                        <a:shade val="75000"/>
                        <a:satMod val="170000"/>
                      </a:schemeClr>
                    </a:gs>
                    <a:gs pos="49000">
                      <a:schemeClr val="accent1">
                        <a:tint val="88000"/>
                        <a:shade val="65000"/>
                        <a:satMod val="172000"/>
                      </a:schemeClr>
                    </a:gs>
                    <a:gs pos="50000">
                      <a:schemeClr val="accent1">
                        <a:shade val="65000"/>
                        <a:satMod val="130000"/>
                      </a:schemeClr>
                    </a:gs>
                    <a:gs pos="92000">
                      <a:schemeClr val="accent1">
                        <a:shade val="50000"/>
                        <a:satMod val="120000"/>
                      </a:schemeClr>
                    </a:gs>
                    <a:gs pos="100000">
                      <a:schemeClr val="accent1">
                        <a:shade val="48000"/>
                        <a:satMod val="120000"/>
                      </a:schemeClr>
                    </a:gs>
                  </a:gsLst>
                  <a:lin ang="5400000"/>
                </a:gradFill>
                <a:effectLst>
                  <a:reflection blurRad="12700" stA="50000" endPos="50000" dist="5000" dir="5400000" sy="-100000" rotWithShape="0"/>
                </a:effectLst>
              </a:rPr>
              <a:t>Stavba těl živočichů</a:t>
            </a:r>
            <a:endParaRPr lang="cs-CZ" sz="4800" b="1" cap="all" dirty="0">
              <a:ln w="0"/>
              <a:gradFill flip="none">
                <a:gsLst>
                  <a:gs pos="0">
                    <a:schemeClr val="accent1">
                      <a:tint val="75000"/>
                      <a:shade val="75000"/>
                      <a:satMod val="170000"/>
                    </a:schemeClr>
                  </a:gs>
                  <a:gs pos="49000">
                    <a:schemeClr val="accent1">
                      <a:tint val="88000"/>
                      <a:shade val="65000"/>
                      <a:satMod val="172000"/>
                    </a:schemeClr>
                  </a:gs>
                  <a:gs pos="50000">
                    <a:schemeClr val="accent1">
                      <a:shade val="65000"/>
                      <a:satMod val="130000"/>
                    </a:schemeClr>
                  </a:gs>
                  <a:gs pos="92000">
                    <a:schemeClr val="accent1">
                      <a:shade val="50000"/>
                      <a:satMod val="120000"/>
                    </a:schemeClr>
                  </a:gs>
                  <a:gs pos="100000">
                    <a:schemeClr val="accent1">
                      <a:shade val="48000"/>
                      <a:satMod val="120000"/>
                    </a:schemeClr>
                  </a:gs>
                </a:gsLst>
                <a:lin ang="5400000"/>
              </a:gradFill>
              <a:effectLst>
                <a:reflection blurRad="12700" stA="50000" endPos="50000" dist="5000" dir="5400000" sy="-100000" rotWithShape="0"/>
              </a:effectLst>
            </a:endParaRPr>
          </a:p>
        </p:txBody>
      </p:sp>
      <p:sp>
        <p:nvSpPr>
          <p:cNvPr id="5" name="TextovéPole 4"/>
          <p:cNvSpPr txBox="1"/>
          <p:nvPr/>
        </p:nvSpPr>
        <p:spPr>
          <a:xfrm>
            <a:off x="1019167" y="1268760"/>
            <a:ext cx="741682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b="1" dirty="0" smtClean="0"/>
              <a:t>Obratlovci                                                                                Bezobratlí</a:t>
            </a:r>
            <a:endParaRPr lang="cs-CZ" b="1" dirty="0"/>
          </a:p>
        </p:txBody>
      </p:sp>
      <p:sp>
        <p:nvSpPr>
          <p:cNvPr id="6" name="TextovéPole 5"/>
          <p:cNvSpPr txBox="1"/>
          <p:nvPr/>
        </p:nvSpPr>
        <p:spPr>
          <a:xfrm>
            <a:off x="441260" y="1772816"/>
            <a:ext cx="3600400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Mají páteř složenou z obratlů.</a:t>
            </a:r>
          </a:p>
          <a:p>
            <a:r>
              <a:rPr lang="cs-CZ" sz="2000" dirty="0" smtClean="0"/>
              <a:t>-savci , </a:t>
            </a:r>
            <a:r>
              <a:rPr lang="cs-CZ" sz="2000" dirty="0" smtClean="0"/>
              <a:t>ptáci, plazi, </a:t>
            </a:r>
            <a:r>
              <a:rPr lang="cs-CZ" sz="2000" dirty="0" smtClean="0"/>
              <a:t>dospělí obojživelníci a ryby</a:t>
            </a:r>
            <a:endParaRPr lang="cs-CZ" sz="2000" dirty="0"/>
          </a:p>
        </p:txBody>
      </p:sp>
      <p:sp>
        <p:nvSpPr>
          <p:cNvPr id="8" name="TextovéPole 7"/>
          <p:cNvSpPr txBox="1"/>
          <p:nvPr/>
        </p:nvSpPr>
        <p:spPr>
          <a:xfrm>
            <a:off x="5652120" y="1792219"/>
            <a:ext cx="2952328" cy="101566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000" dirty="0" smtClean="0"/>
              <a:t>Nemají kostru složenou z kostí a nemají páteř.</a:t>
            </a:r>
          </a:p>
          <a:p>
            <a:r>
              <a:rPr lang="cs-CZ" sz="2000" dirty="0" smtClean="0"/>
              <a:t>-hmyz </a:t>
            </a:r>
            <a:endParaRPr lang="cs-CZ" sz="2000" dirty="0"/>
          </a:p>
        </p:txBody>
      </p:sp>
      <p:pic>
        <p:nvPicPr>
          <p:cNvPr id="3074" name="Picture 2" descr="C:\Users\Asus\AppData\Local\Microsoft\Windows\Temporary Internet Files\Content.IE5\14JV2MKJ\MP900444808[2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61192" y="2537596"/>
            <a:ext cx="2090928" cy="27432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5" name="Picture 3" descr="C:\Users\Asus\AppData\Local\Microsoft\Windows\Temporary Internet Files\Content.IE5\583DQ5M6\MP900407362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7031" y="4711755"/>
            <a:ext cx="2454776" cy="196382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6" name="Picture 4" descr="C:\Users\Asus\AppData\Local\Microsoft\Windows\Temporary Internet Files\Content.IE5\IFY4LPZC\MP900403330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8106" y="3151179"/>
            <a:ext cx="2081784" cy="312115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7" name="Picture 5" descr="C:\Users\Asus\AppData\Local\Microsoft\Windows\Temporary Internet Files\Content.IE5\GQM8XDHM\MP900407340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28184" y="2807882"/>
            <a:ext cx="2598792" cy="173185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3078" name="Picture 6" descr="C:\Users\Asus\AppData\Local\Microsoft\Windows\Temporary Internet Files\Content.IE5\IFY4LPZC\MP900180382[1].jpg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24795" y="4869159"/>
            <a:ext cx="2911196" cy="191168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1229726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Content="1"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722240" y="7804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Obratlovci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932040" y="1052736"/>
            <a:ext cx="3810000" cy="28575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79601" y="0"/>
            <a:ext cx="3737992" cy="249511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6094931" y="3930816"/>
            <a:ext cx="30179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Lvice</a:t>
            </a:r>
            <a:endParaRPr lang="cs-CZ" dirty="0"/>
          </a:p>
        </p:txBody>
      </p:sp>
      <p:sp>
        <p:nvSpPr>
          <p:cNvPr id="5" name="TextovéPole 4"/>
          <p:cNvSpPr txBox="1"/>
          <p:nvPr/>
        </p:nvSpPr>
        <p:spPr>
          <a:xfrm>
            <a:off x="-15699" y="161450"/>
            <a:ext cx="266429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Vrabec</a:t>
            </a:r>
            <a:endParaRPr lang="cs-CZ" dirty="0"/>
          </a:p>
        </p:txBody>
      </p:sp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4211" y="4413660"/>
            <a:ext cx="3296820" cy="247261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179512" y="4115482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pštros</a:t>
            </a:r>
            <a:endParaRPr lang="cs-CZ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865052" y="4381843"/>
            <a:ext cx="3305944" cy="24794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932040" y="5805264"/>
            <a:ext cx="93301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err="1" smtClean="0"/>
              <a:t>Taipan</a:t>
            </a:r>
            <a:endParaRPr lang="cs-CZ" dirty="0"/>
          </a:p>
        </p:txBody>
      </p:sp>
      <p:pic>
        <p:nvPicPr>
          <p:cNvPr id="1030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23728" y="2204864"/>
            <a:ext cx="3449960" cy="2587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273945577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65956" y="-122639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Savci</a:t>
            </a:r>
            <a:endParaRPr lang="cs-CZ" dirty="0">
              <a:solidFill>
                <a:schemeClr val="accent1"/>
              </a:solidFill>
            </a:endParaRPr>
          </a:p>
        </p:txBody>
      </p:sp>
      <p:pic>
        <p:nvPicPr>
          <p:cNvPr id="1027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372200" y="4672722"/>
            <a:ext cx="2585864" cy="179286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28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511" y="4556643"/>
            <a:ext cx="2468425" cy="196999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7105328" y="4260863"/>
            <a:ext cx="18527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myš</a:t>
            </a:r>
            <a:endParaRPr lang="cs-CZ" dirty="0"/>
          </a:p>
        </p:txBody>
      </p:sp>
      <p:sp>
        <p:nvSpPr>
          <p:cNvPr id="6" name="TextovéPole 5"/>
          <p:cNvSpPr txBox="1"/>
          <p:nvPr/>
        </p:nvSpPr>
        <p:spPr>
          <a:xfrm>
            <a:off x="415689" y="4260863"/>
            <a:ext cx="223224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ježek</a:t>
            </a:r>
            <a:endParaRPr lang="cs-CZ" dirty="0"/>
          </a:p>
        </p:txBody>
      </p:sp>
      <p:sp>
        <p:nvSpPr>
          <p:cNvPr id="7" name="TextovéPole 6"/>
          <p:cNvSpPr txBox="1"/>
          <p:nvPr/>
        </p:nvSpPr>
        <p:spPr>
          <a:xfrm>
            <a:off x="5436096" y="404664"/>
            <a:ext cx="3249341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Rodí živá </a:t>
            </a:r>
            <a:r>
              <a:rPr lang="cs-CZ" dirty="0" smtClean="0"/>
              <a:t>mláďata, </a:t>
            </a:r>
            <a:r>
              <a:rPr lang="cs-CZ" dirty="0" smtClean="0"/>
              <a:t>mládě se vyvíjí v těle samice,  po narození sají mateřské mléko.</a:t>
            </a:r>
            <a:endParaRPr lang="cs-CZ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3528" y="404664"/>
            <a:ext cx="1872208" cy="147732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Někteří živočichové po narození se svým </a:t>
            </a:r>
            <a:r>
              <a:rPr lang="cs-CZ" smtClean="0"/>
              <a:t>rodičům </a:t>
            </a:r>
            <a:r>
              <a:rPr lang="cs-CZ" smtClean="0"/>
              <a:t>podobají, </a:t>
            </a:r>
            <a:r>
              <a:rPr lang="cs-CZ" dirty="0" smtClean="0"/>
              <a:t>jiní ne.</a:t>
            </a:r>
            <a:endParaRPr lang="cs-CZ" dirty="0"/>
          </a:p>
        </p:txBody>
      </p:sp>
      <p:pic>
        <p:nvPicPr>
          <p:cNvPr id="1029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21609" y="1687069"/>
            <a:ext cx="3449960" cy="2587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1030" name="Picture 6" descr="C:\Users\Asus\AppData\Local\Microsoft\Windows\Temporary Internet Files\Content.IE5\GQM8XDHM\MP900180473[1].jpg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55776" y="1365895"/>
            <a:ext cx="2310384" cy="36576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10" name="TextovéPole 9"/>
          <p:cNvSpPr txBox="1"/>
          <p:nvPr/>
        </p:nvSpPr>
        <p:spPr>
          <a:xfrm>
            <a:off x="5004048" y="4445529"/>
            <a:ext cx="108012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lev</a:t>
            </a:r>
            <a:endParaRPr lang="cs-CZ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3203848" y="5054505"/>
            <a:ext cx="122413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lvice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2448474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1520" y="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Ptáci</a:t>
            </a:r>
            <a:endParaRPr lang="cs-CZ" dirty="0">
              <a:solidFill>
                <a:schemeClr val="accent1"/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44208" y="116632"/>
            <a:ext cx="2575173" cy="343356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308304" y="3568064"/>
            <a:ext cx="230425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strakapoud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901030" y="1517577"/>
            <a:ext cx="3988724" cy="299154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4139952" y="1080953"/>
            <a:ext cx="27363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potápky</a:t>
            </a:r>
            <a:endParaRPr lang="cs-CZ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504" y="126413"/>
            <a:ext cx="2845613" cy="426842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395535" y="4509120"/>
            <a:ext cx="226954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slepice</a:t>
            </a:r>
            <a:endParaRPr lang="cs-CZ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07704" y="4077072"/>
            <a:ext cx="3256017" cy="2604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5292080" y="6165304"/>
            <a:ext cx="172819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kohout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998181255"/>
      </p:ext>
    </p:extLst>
  </p:cSld>
  <p:clrMapOvr>
    <a:masterClrMapping/>
  </p:clrMapOvr>
  <p:transition spd="slow">
    <p:wheel spokes="1"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95536" y="-16443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Plazi</a:t>
            </a:r>
            <a:endParaRPr lang="cs-CZ" dirty="0">
              <a:solidFill>
                <a:schemeClr val="accent1"/>
              </a:solidFill>
            </a:endParaRPr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88640"/>
            <a:ext cx="2843213" cy="285750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467544" y="3212976"/>
            <a:ext cx="262718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žížala</a:t>
            </a:r>
            <a:endParaRPr lang="cs-CZ" dirty="0"/>
          </a:p>
        </p:txBody>
      </p:sp>
      <p:pic>
        <p:nvPicPr>
          <p:cNvPr id="3075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6096" y="625506"/>
            <a:ext cx="3449960" cy="25874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228184" y="332656"/>
            <a:ext cx="2160240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zmije</a:t>
            </a:r>
            <a:endParaRPr lang="cs-CZ" dirty="0"/>
          </a:p>
        </p:txBody>
      </p:sp>
      <p:pic>
        <p:nvPicPr>
          <p:cNvPr id="3076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97832" y="2967804"/>
            <a:ext cx="4254996" cy="3585671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732240" y="5949280"/>
            <a:ext cx="158417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kobra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03140304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14:flythrough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512" y="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Obojživelníci</a:t>
            </a:r>
            <a:endParaRPr lang="cs-CZ" dirty="0">
              <a:solidFill>
                <a:schemeClr val="accent1"/>
              </a:solidFill>
            </a:endParaRPr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960303"/>
            <a:ext cx="4247241" cy="279787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099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61637" y="3565031"/>
            <a:ext cx="4524564" cy="318115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100" name="Picture 4" descr="C:\Users\Asus\AppData\Local\Microsoft\Windows\Temporary Internet Files\Content.IE5\583DQ5M6\MP900406522[1]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093" y="980728"/>
            <a:ext cx="4355891" cy="2902793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98492" y="4610745"/>
            <a:ext cx="2177945" cy="9233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Pulec a dospělý obojživelník si nejsou podobní.</a:t>
            </a:r>
            <a:endParaRPr lang="cs-CZ" dirty="0"/>
          </a:p>
        </p:txBody>
      </p:sp>
      <p:pic>
        <p:nvPicPr>
          <p:cNvPr id="4101" name="Picture 5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67657" y="4405972"/>
            <a:ext cx="3008275" cy="225620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6948264" y="4077072"/>
            <a:ext cx="151216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pulec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7361522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800">
        <p:circle/>
      </p:transition>
    </mc:Choice>
    <mc:Fallback xmlns="">
      <p:transition spd="slow">
        <p:circl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-99392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accent1"/>
                </a:solidFill>
              </a:rPr>
              <a:t>Ryby</a:t>
            </a:r>
            <a:endParaRPr lang="cs-CZ" dirty="0">
              <a:solidFill>
                <a:schemeClr val="accent1"/>
              </a:solidFill>
            </a:endParaRPr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73666" y="4004428"/>
            <a:ext cx="4962128" cy="28408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668344" y="3524525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štika</a:t>
            </a:r>
            <a:endParaRPr lang="cs-CZ" dirty="0"/>
          </a:p>
        </p:txBody>
      </p:sp>
      <p:pic>
        <p:nvPicPr>
          <p:cNvPr id="5124" name="Picture 4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520" y="1312979"/>
            <a:ext cx="4202832" cy="193330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683568" y="548680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pstruh</a:t>
            </a:r>
            <a:endParaRPr lang="cs-CZ" dirty="0"/>
          </a:p>
        </p:txBody>
      </p:sp>
      <p:pic>
        <p:nvPicPr>
          <p:cNvPr id="5125" name="Picture 5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4755828"/>
            <a:ext cx="5272980" cy="208941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251520" y="4293096"/>
            <a:ext cx="194421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losos</a:t>
            </a:r>
            <a:endParaRPr lang="cs-CZ" dirty="0"/>
          </a:p>
        </p:txBody>
      </p:sp>
      <p:pic>
        <p:nvPicPr>
          <p:cNvPr id="5126" name="Picture 6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016" y="892054"/>
            <a:ext cx="4099545" cy="263172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6300192" y="332656"/>
            <a:ext cx="208823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plotice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5458512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Bezobratlí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9669" y="28453"/>
            <a:ext cx="3374331" cy="262838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4" name="TextovéPole 3"/>
          <p:cNvSpPr txBox="1"/>
          <p:nvPr/>
        </p:nvSpPr>
        <p:spPr>
          <a:xfrm>
            <a:off x="7596336" y="2656833"/>
            <a:ext cx="25922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moucha</a:t>
            </a:r>
            <a:endParaRPr lang="cs-CZ" dirty="0"/>
          </a:p>
        </p:txBody>
      </p:sp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13496" y="1511099"/>
            <a:ext cx="3954016" cy="296551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5" name="TextovéPole 4"/>
          <p:cNvSpPr txBox="1"/>
          <p:nvPr/>
        </p:nvSpPr>
        <p:spPr>
          <a:xfrm>
            <a:off x="3407023" y="974751"/>
            <a:ext cx="2997869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hlemýžď</a:t>
            </a:r>
            <a:endParaRPr lang="cs-CZ" dirty="0"/>
          </a:p>
        </p:txBody>
      </p:sp>
      <p:pic>
        <p:nvPicPr>
          <p:cNvPr id="2052" name="Picture 4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3028" y="3928865"/>
            <a:ext cx="1977454" cy="284525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6" name="TextovéPole 5"/>
          <p:cNvSpPr txBox="1"/>
          <p:nvPr/>
        </p:nvSpPr>
        <p:spPr>
          <a:xfrm>
            <a:off x="7141924" y="3379120"/>
            <a:ext cx="1579662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komár</a:t>
            </a:r>
            <a:endParaRPr lang="cs-CZ" dirty="0"/>
          </a:p>
        </p:txBody>
      </p:sp>
      <p:pic>
        <p:nvPicPr>
          <p:cNvPr id="2053" name="Picture 5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521" y="4095818"/>
            <a:ext cx="2277158" cy="274598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7" name="TextovéPole 6"/>
          <p:cNvSpPr txBox="1"/>
          <p:nvPr/>
        </p:nvSpPr>
        <p:spPr>
          <a:xfrm>
            <a:off x="42521" y="3789040"/>
            <a:ext cx="227715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světluška</a:t>
            </a:r>
            <a:endParaRPr lang="cs-CZ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18813" y="4158372"/>
            <a:ext cx="2699917" cy="271348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8" name="TextovéPole 7"/>
          <p:cNvSpPr txBox="1"/>
          <p:nvPr/>
        </p:nvSpPr>
        <p:spPr>
          <a:xfrm>
            <a:off x="6018730" y="6165304"/>
            <a:ext cx="143810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žížala</a:t>
            </a:r>
            <a:endParaRPr lang="cs-CZ" dirty="0"/>
          </a:p>
        </p:txBody>
      </p:sp>
      <p:pic>
        <p:nvPicPr>
          <p:cNvPr id="2055" name="Picture 7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-348774" y="419747"/>
            <a:ext cx="3130357" cy="234776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ovéPole 8"/>
          <p:cNvSpPr txBox="1"/>
          <p:nvPr/>
        </p:nvSpPr>
        <p:spPr>
          <a:xfrm>
            <a:off x="179512" y="3183564"/>
            <a:ext cx="2210777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dirty="0" smtClean="0"/>
              <a:t>medúza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63057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prism isContent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143000"/>
          </a:xfrm>
        </p:spPr>
        <p:txBody>
          <a:bodyPr/>
          <a:lstStyle/>
          <a:p>
            <a:r>
              <a:rPr lang="cs-CZ" dirty="0" smtClean="0">
                <a:solidFill>
                  <a:schemeClr val="bg2">
                    <a:lumMod val="50000"/>
                  </a:schemeClr>
                </a:solidFill>
              </a:rPr>
              <a:t>Zdroje textů a obrázků</a:t>
            </a:r>
            <a:endParaRPr lang="cs-CZ" dirty="0">
              <a:solidFill>
                <a:schemeClr val="bg2">
                  <a:lumMod val="50000"/>
                </a:schemeClr>
              </a:solidFill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251520" y="105273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http://cs.wikipedia.org/wiki/Soubor:Lioness_updated.jpg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51520" y="171533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http://cs.wikipedia.org/wiki/Soubor:House_sparrow04.jpg</a:t>
            </a:r>
            <a:endParaRPr lang="cs-CZ" dirty="0"/>
          </a:p>
        </p:txBody>
      </p:sp>
      <p:sp>
        <p:nvSpPr>
          <p:cNvPr id="6" name="Obdélník 5"/>
          <p:cNvSpPr/>
          <p:nvPr/>
        </p:nvSpPr>
        <p:spPr>
          <a:xfrm>
            <a:off x="251520" y="245950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http://cs.wikipedia.org/wiki/Soubor:Ostriches_cape_point.jpg</a:t>
            </a:r>
            <a:endParaRPr lang="cs-CZ" dirty="0"/>
          </a:p>
        </p:txBody>
      </p:sp>
      <p:sp>
        <p:nvSpPr>
          <p:cNvPr id="7" name="Obdélník 6"/>
          <p:cNvSpPr/>
          <p:nvPr/>
        </p:nvSpPr>
        <p:spPr>
          <a:xfrm>
            <a:off x="251520" y="316367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http://cs.wikipedia.org/wiki/Soubor:Fierce_Snake-Oxyuranus_microlepidotus.jpg</a:t>
            </a:r>
            <a:endParaRPr lang="cs-CZ" dirty="0"/>
          </a:p>
        </p:txBody>
      </p:sp>
      <p:sp>
        <p:nvSpPr>
          <p:cNvPr id="8" name="Obdélník 7"/>
          <p:cNvSpPr/>
          <p:nvPr/>
        </p:nvSpPr>
        <p:spPr>
          <a:xfrm>
            <a:off x="251520" y="381000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http://cs.wikipedia.org/wiki/Soubor:Musca_domestica_September_2007-1.jpg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251520" y="4458749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http://cs.wikipedia.org/wiki/Soubor:Snail.jpg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278695" y="513520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http://www.guh.cz/edu/bi/biologie_bezobratli/html09/foto_112.html</a:t>
            </a:r>
            <a:endParaRPr lang="cs-CZ" dirty="0"/>
          </a:p>
        </p:txBody>
      </p:sp>
      <p:sp>
        <p:nvSpPr>
          <p:cNvPr id="11" name="Obdélník 10"/>
          <p:cNvSpPr/>
          <p:nvPr/>
        </p:nvSpPr>
        <p:spPr>
          <a:xfrm>
            <a:off x="300043" y="5811663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http://cs.wikipedia.org/wiki/Soubor:Lampyris_noctiluca.jpg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7601113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22773" y="3012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http://cs.wikipedia.org/wiki/Soubor:Regenwurm1.jpg</a:t>
            </a:r>
            <a:endParaRPr lang="cs-CZ" dirty="0"/>
          </a:p>
        </p:txBody>
      </p:sp>
      <p:sp>
        <p:nvSpPr>
          <p:cNvPr id="5" name="Obdélník 4"/>
          <p:cNvSpPr/>
          <p:nvPr/>
        </p:nvSpPr>
        <p:spPr>
          <a:xfrm>
            <a:off x="22773" y="692728"/>
            <a:ext cx="4572000" cy="1477328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 smtClean="0"/>
              <a:t>http://cs.wikipedia.org/wiki/Soubor:Jellyfish2.jpg</a:t>
            </a:r>
          </a:p>
          <a:p>
            <a:endParaRPr lang="cs-CZ" dirty="0" smtClean="0"/>
          </a:p>
          <a:p>
            <a:r>
              <a:rPr lang="cs-CZ" dirty="0"/>
              <a:t>7</a:t>
            </a:r>
            <a:r>
              <a:rPr lang="cs-CZ" dirty="0" smtClean="0"/>
              <a:t> obrázků z </a:t>
            </a:r>
            <a:r>
              <a:rPr lang="cs-CZ" dirty="0" smtClean="0"/>
              <a:t>galerie mocrosoft.office.com</a:t>
            </a:r>
            <a:endParaRPr lang="cs-CZ" dirty="0" smtClean="0"/>
          </a:p>
          <a:p>
            <a:r>
              <a:rPr lang="cs-CZ" dirty="0" smtClean="0"/>
              <a:t>Text vlastní.</a:t>
            </a:r>
            <a:endParaRPr lang="cs-CZ" dirty="0"/>
          </a:p>
        </p:txBody>
      </p:sp>
      <p:sp>
        <p:nvSpPr>
          <p:cNvPr id="3" name="Obdélník 2"/>
          <p:cNvSpPr/>
          <p:nvPr/>
        </p:nvSpPr>
        <p:spPr>
          <a:xfrm>
            <a:off x="0" y="283507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http://cs.wikipedia.org/wiki/Soubor:House_mouse.jpg</a:t>
            </a:r>
          </a:p>
        </p:txBody>
      </p:sp>
      <p:sp>
        <p:nvSpPr>
          <p:cNvPr id="6" name="Obdélník 5"/>
          <p:cNvSpPr/>
          <p:nvPr/>
        </p:nvSpPr>
        <p:spPr>
          <a:xfrm>
            <a:off x="22773" y="3481406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http://cs.wikipedia.org/wiki/Soubor:Hedgehog-en.jpg</a:t>
            </a:r>
          </a:p>
        </p:txBody>
      </p:sp>
      <p:sp>
        <p:nvSpPr>
          <p:cNvPr id="7" name="Obdélník 6"/>
          <p:cNvSpPr/>
          <p:nvPr/>
        </p:nvSpPr>
        <p:spPr>
          <a:xfrm>
            <a:off x="37875" y="218874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http://cs.wikipedia.org/wiki/Soubor:Lion_waiting_in_Namibia.jpg</a:t>
            </a:r>
          </a:p>
        </p:txBody>
      </p:sp>
      <p:sp>
        <p:nvSpPr>
          <p:cNvPr id="8" name="Obdélník 7"/>
          <p:cNvSpPr/>
          <p:nvPr/>
        </p:nvSpPr>
        <p:spPr>
          <a:xfrm>
            <a:off x="14924" y="4185572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http://cs.wikipedia.org/wiki/Soubor:DendrocoposMajor.jpg</a:t>
            </a:r>
          </a:p>
        </p:txBody>
      </p:sp>
      <p:sp>
        <p:nvSpPr>
          <p:cNvPr id="9" name="Obdélník 8"/>
          <p:cNvSpPr/>
          <p:nvPr/>
        </p:nvSpPr>
        <p:spPr>
          <a:xfrm>
            <a:off x="42633" y="4875883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http://cs.wikipedia.org/wiki/Soubor:Podiceps_cristatus_1_(Lukasz_Lukasik).jpg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0" y="555234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http://cs.wikipedia.org/wiki/Soubor:CH_Hen_2.jpg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0" y="6228797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http://cs.wikipedia.org/wiki/Soubor:Hab%C5%99%C3%AD_652.JPG</a:t>
            </a:r>
          </a:p>
        </p:txBody>
      </p:sp>
    </p:spTree>
    <p:extLst>
      <p:ext uri="{BB962C8B-B14F-4D97-AF65-F5344CB8AC3E}">
        <p14:creationId xmlns:p14="http://schemas.microsoft.com/office/powerpoint/2010/main" val="8387747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179512" y="18864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http://cs.wikipedia.org/wiki/Soubor:Regenwurm1.jpg</a:t>
            </a:r>
          </a:p>
        </p:txBody>
      </p:sp>
      <p:sp>
        <p:nvSpPr>
          <p:cNvPr id="5" name="Obdélník 4"/>
          <p:cNvSpPr/>
          <p:nvPr/>
        </p:nvSpPr>
        <p:spPr>
          <a:xfrm>
            <a:off x="179512" y="83738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http://cs.wikipedia.org/wiki/Soubor:Viperaberus2.jpg</a:t>
            </a:r>
          </a:p>
        </p:txBody>
      </p:sp>
      <p:sp>
        <p:nvSpPr>
          <p:cNvPr id="6" name="Obdélník 5"/>
          <p:cNvSpPr/>
          <p:nvPr/>
        </p:nvSpPr>
        <p:spPr>
          <a:xfrm>
            <a:off x="184626" y="1513845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http://cs.wikipedia.org/wiki/Soubor:L14cobra.jpg</a:t>
            </a:r>
          </a:p>
        </p:txBody>
      </p:sp>
      <p:sp>
        <p:nvSpPr>
          <p:cNvPr id="7" name="Obdélník 6"/>
          <p:cNvSpPr/>
          <p:nvPr/>
        </p:nvSpPr>
        <p:spPr>
          <a:xfrm>
            <a:off x="184626" y="2218011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http://cs.wikipedia.org/wiki/Soubor:Litoria_caerulea.jpg</a:t>
            </a:r>
          </a:p>
        </p:txBody>
      </p:sp>
      <p:sp>
        <p:nvSpPr>
          <p:cNvPr id="8" name="Obdélník 7"/>
          <p:cNvSpPr/>
          <p:nvPr/>
        </p:nvSpPr>
        <p:spPr>
          <a:xfrm>
            <a:off x="179512" y="5793894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http://cs.wikipedia.org/wiki/Soubor:HylaArborea-CallingMale.jpg</a:t>
            </a:r>
          </a:p>
        </p:txBody>
      </p:sp>
      <p:sp>
        <p:nvSpPr>
          <p:cNvPr id="9" name="Obdélník 8"/>
          <p:cNvSpPr/>
          <p:nvPr/>
        </p:nvSpPr>
        <p:spPr>
          <a:xfrm>
            <a:off x="196280" y="514614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http://cs.wikipedia.org/wiki/Soubor:Esox_lucius_Prague_Vltava_2.jpg</a:t>
            </a:r>
          </a:p>
        </p:txBody>
      </p:sp>
      <p:sp>
        <p:nvSpPr>
          <p:cNvPr id="10" name="Obdélník 9"/>
          <p:cNvSpPr/>
          <p:nvPr/>
        </p:nvSpPr>
        <p:spPr>
          <a:xfrm>
            <a:off x="238734" y="441179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http://cs.wikipedia.org/wiki/Soubor:Pelodytes_punctatus_1.jpg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214277" y="3757228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http://cs.wikipedia.org/wiki/Soubor:Bachforelle.jpg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231660" y="3068960"/>
            <a:ext cx="4572000" cy="646331"/>
          </a:xfrm>
          <a:prstGeom prst="rect">
            <a:avLst/>
          </a:prstGeom>
        </p:spPr>
        <p:txBody>
          <a:bodyPr>
            <a:spAutoFit/>
          </a:bodyPr>
          <a:lstStyle/>
          <a:p>
            <a:r>
              <a:rPr lang="cs-CZ" dirty="0"/>
              <a:t>http://cs.wikipedia.org/wiki/Soubor:Atlantischer_Lachs.jpg</a:t>
            </a:r>
          </a:p>
        </p:txBody>
      </p:sp>
    </p:spTree>
    <p:extLst>
      <p:ext uri="{BB962C8B-B14F-4D97-AF65-F5344CB8AC3E}">
        <p14:creationId xmlns:p14="http://schemas.microsoft.com/office/powerpoint/2010/main" val="159411050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899592" y="620688"/>
            <a:ext cx="7488832" cy="569386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457200" indent="-457200">
              <a:buFont typeface="Wingdings" pitchFamily="2" charset="2"/>
              <a:buChar char="Ø"/>
            </a:pPr>
            <a:r>
              <a:rPr lang="cs-CZ" sz="2800" dirty="0">
                <a:latin typeface="Arial" pitchFamily="34" charset="0"/>
                <a:cs typeface="Arial" pitchFamily="34" charset="0"/>
              </a:rPr>
              <a:t>V</a:t>
            </a:r>
            <a:r>
              <a:rPr lang="cs-CZ" sz="2800" dirty="0" smtClean="0">
                <a:latin typeface="Arial" pitchFamily="34" charset="0"/>
                <a:cs typeface="Arial" pitchFamily="34" charset="0"/>
              </a:rPr>
              <a:t>ytvořeno jako DUM do předmětu prvouka na ZŠ a MŠ 17.listopadu 1325, Mladá Boleslav pro třetí ročník základní školy.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Materiál slouží k doplnění učiva o stavbě těla živočichů.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Wingdings" pitchFamily="2" charset="2"/>
              <a:buChar char="Ø"/>
            </a:pPr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Materiál doporučuji prezentovat pomocí interaktivní tabule.</a:t>
            </a:r>
          </a:p>
          <a:p>
            <a:endParaRPr lang="cs-CZ" sz="2800" dirty="0" smtClean="0">
              <a:latin typeface="Arial" pitchFamily="34" charset="0"/>
              <a:cs typeface="Arial" pitchFamily="34" charset="0"/>
            </a:endParaRPr>
          </a:p>
          <a:p>
            <a:pPr marL="457200" indent="-457200">
              <a:buFont typeface="Wingdings" pitchFamily="2" charset="2"/>
              <a:buChar char="Ø"/>
            </a:pPr>
            <a:r>
              <a:rPr lang="cs-CZ" sz="2800" dirty="0" smtClean="0">
                <a:latin typeface="Arial" pitchFamily="34" charset="0"/>
                <a:cs typeface="Arial" pitchFamily="34" charset="0"/>
              </a:rPr>
              <a:t>Materiál byl vytvořen a pilotován ve II. pololetí školního roku 2011/2012.</a:t>
            </a:r>
            <a:endParaRPr lang="cs-CZ" sz="2800" dirty="0">
              <a:latin typeface="Arial" pitchFamily="34" charset="0"/>
              <a:cs typeface="Arial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9914798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300">
        <p14:pan dir="u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Welcome">
  <a:themeElements>
    <a:clrScheme name="Welcome">
      <a:dk1>
        <a:sysClr val="windowText" lastClr="000000"/>
      </a:dk1>
      <a:lt1>
        <a:sysClr val="window" lastClr="FFFFFF"/>
      </a:lt1>
      <a:dk2>
        <a:srgbClr val="00272B"/>
      </a:dk2>
      <a:lt2>
        <a:srgbClr val="F7F7FF"/>
      </a:lt2>
      <a:accent1>
        <a:srgbClr val="006AED"/>
      </a:accent1>
      <a:accent2>
        <a:srgbClr val="0087BF"/>
      </a:accent2>
      <a:accent3>
        <a:srgbClr val="5D974B"/>
      </a:accent3>
      <a:accent4>
        <a:srgbClr val="9DBB3F"/>
      </a:accent4>
      <a:accent5>
        <a:srgbClr val="C77CC7"/>
      </a:accent5>
      <a:accent6>
        <a:srgbClr val="996699"/>
      </a:accent6>
      <a:hlink>
        <a:srgbClr val="E78707"/>
      </a:hlink>
      <a:folHlink>
        <a:srgbClr val="C618BA"/>
      </a:folHlink>
    </a:clrScheme>
    <a:fontScheme name="Welcome">
      <a:majorFont>
        <a:latin typeface="Book Antiqua"/>
        <a:ea typeface=""/>
        <a:cs typeface=""/>
        <a:font script="Jpan" typeface="ＭＳ Ｐゴシック"/>
        <a:font script="Hang" typeface="돋움"/>
        <a:font script="Hans" typeface="华文中宋"/>
        <a:font script="Hant" typeface="微軟正黑體"/>
        <a:font script="Arab" typeface="Times New  Roman"/>
        <a:font script="Hebr" typeface="Times New 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 Cherokee"/>
        <a:font script="Yiii" typeface="Microsoft Yi  Baiti"/>
        <a:font script="Tibt" typeface="Microsoft  Himalaya"/>
        <a:font script="Thaa" typeface="MV Boli"/>
        <a:font script="Deva" typeface="Mangal"/>
        <a:font script="Telu" typeface="Gautami"/>
        <a:font script="Taml" typeface="Latha"/>
        <a:font script="Syrc" typeface="Estrangelo  Edessa"/>
        <a:font script="Orya" typeface="Kalinga"/>
        <a:font script="Mlym" typeface="Kartika"/>
        <a:font script="Laoo" typeface="DokChampa"/>
        <a:font script="Sinh" typeface="Iskoola Pota"/>
        <a:font script="Mong" typeface="Mongolian  Baiti"/>
        <a:font script="Viet" typeface="Times New  Roman"/>
        <a:font script="Uigh" typeface="Microsoft  Uighur"/>
      </a:majorFont>
      <a:minorFont>
        <a:latin typeface="Cambria"/>
        <a:ea typeface=""/>
        <a:cs typeface=""/>
        <a:font script="Jpan" typeface="ＭＳ Ｐゴシック"/>
        <a:font script="Hang" typeface="맑은 고딕"/>
        <a:font script="Hans" typeface="宋体"/>
        <a:font script="Hant" typeface="微軟正黑體"/>
        <a:font script="Arab" typeface="Times New  Roman"/>
        <a:font script="Hebr" typeface="Times New 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 Cherokee"/>
        <a:font script="Yiii" typeface="Microsoft Yi  Baiti"/>
        <a:font script="Tibt" typeface="Microsoft  Himalaya"/>
        <a:font script="Thaa" typeface="MV Boli"/>
        <a:font script="Deva" typeface="Mangal"/>
        <a:font script="Telu" typeface="Gautami"/>
        <a:font script="Taml" typeface="Latha"/>
        <a:font script="Syrc" typeface="Estrangelo  Edessa"/>
        <a:font script="Orya" typeface="Kalinga"/>
        <a:font script="Mlym" typeface="Kartika"/>
        <a:font script="Laoo" typeface="DokChampa"/>
        <a:font script="Sinh" typeface="Iskoola Pota"/>
        <a:font script="Mong" typeface="Mongolian  Baiti"/>
        <a:font script="Viet" typeface="Times New  Roman"/>
        <a:font script="Uigh" typeface="Microsoft  Uighur"/>
      </a:minorFont>
    </a:fontScheme>
    <a:fmtScheme name="Welcome">
      <a:fillStyleLst>
        <a:solidFill>
          <a:schemeClr val="phClr">
            <a:tint val="100000"/>
            <a:shade val="100000"/>
            <a:hueMod val="100000"/>
            <a:satMod val="150000"/>
          </a:schemeClr>
        </a:solidFill>
        <a:gradFill rotWithShape="1">
          <a:gsLst>
            <a:gs pos="0">
              <a:schemeClr val="phClr">
                <a:tint val="10000"/>
                <a:shade val="100000"/>
                <a:hueMod val="100000"/>
                <a:satMod val="1000000"/>
              </a:schemeClr>
            </a:gs>
            <a:gs pos="100000">
              <a:schemeClr val="phClr">
                <a:tint val="100000"/>
                <a:shade val="100000"/>
                <a:hueMod val="100000"/>
                <a:satMod val="300000"/>
              </a:schemeClr>
            </a:gs>
          </a:gsLst>
          <a:lin ang="16200000" scaled="1"/>
        </a:gradFill>
        <a:gradFill flip="none" rotWithShape="1">
          <a:gsLst>
            <a:gs pos="0">
              <a:schemeClr val="phClr">
                <a:tint val="70000"/>
              </a:schemeClr>
            </a:gs>
            <a:gs pos="30000">
              <a:schemeClr val="phClr">
                <a:tint val="90000"/>
              </a:schemeClr>
            </a:gs>
            <a:gs pos="88000">
              <a:schemeClr val="phClr">
                <a:shade val="30000"/>
              </a:schemeClr>
            </a:gs>
            <a:gs pos="100000">
              <a:schemeClr val="phClr">
                <a:shade val="20000"/>
              </a:schemeClr>
            </a:gs>
          </a:gsLst>
          <a:lin ang="5400000" scaled="1"/>
          <a:tileRect/>
        </a:gradFill>
      </a:fillStyleLst>
      <a:lnStyleLst>
        <a:ln w="127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glow>
              <a:schemeClr val="phClr">
                <a:tint val="100000"/>
                <a:shade val="100000"/>
                <a:hueMod val="100000"/>
                <a:satMod val="100000"/>
              </a:schemeClr>
            </a:glow>
          </a:effectLst>
        </a:effectStyle>
        <a:effectStyle>
          <a:effectLst>
            <a:outerShdw blurRad="39000" dist="25400" dir="5400000">
              <a:srgbClr val="000000">
                <a:alpha val="40000"/>
              </a:srgbClr>
            </a:outerShdw>
          </a:effectLst>
        </a:effectStyle>
        <a:effectStyle>
          <a:effectLst>
            <a:outerShdw blurRad="39000" dist="25400" dir="5400000">
              <a:srgbClr val="000000">
                <a:alpha val="3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6500000"/>
            </a:lightRig>
          </a:scene3d>
          <a:sp3d prstMaterial="powder">
            <a:bevelT w="152400"/>
            <a:contourClr>
              <a:schemeClr val="phClr"/>
            </a:contourClr>
          </a:sp3d>
        </a:effectStyle>
      </a:effectStyleLst>
      <a:bgFillStyleLst>
        <a:solidFill>
          <a:schemeClr val="phClr">
            <a:tint val="100000"/>
            <a:shade val="100000"/>
            <a:hueMod val="100000"/>
            <a:satMod val="100000"/>
          </a:schemeClr>
        </a:solidFill>
        <a:gradFill rotWithShape="1">
          <a:gsLst>
            <a:gs pos="0">
              <a:schemeClr val="phClr">
                <a:tint val="100000"/>
                <a:shade val="30000"/>
                <a:hueMod val="100000"/>
              </a:schemeClr>
            </a:gs>
            <a:gs pos="20000">
              <a:schemeClr val="phClr">
                <a:tint val="100000"/>
                <a:shade val="100000"/>
                <a:hueMod val="100000"/>
              </a:schemeClr>
            </a:gs>
            <a:gs pos="100000">
              <a:schemeClr val="phClr">
                <a:tint val="90000"/>
                <a:shade val="100000"/>
                <a:hueMod val="100000"/>
                <a:satMod val="16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tint val="100000"/>
                <a:shade val="30000"/>
                <a:hueMod val="100000"/>
                <a:satMod val="1600000"/>
              </a:schemeClr>
            </a:gs>
            <a:gs pos="20000">
              <a:schemeClr val="phClr">
                <a:tint val="100000"/>
                <a:shade val="100000"/>
                <a:hueMod val="100000"/>
                <a:satMod val="500000"/>
              </a:schemeClr>
            </a:gs>
            <a:gs pos="100000">
              <a:schemeClr val="phClr">
                <a:tint val="90000"/>
                <a:shade val="100000"/>
                <a:hueMod val="100000"/>
                <a:satMod val="1600000"/>
              </a:schemeClr>
            </a:gs>
          </a:gsLst>
          <a:lin ang="16200000" scaled="1"/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Motiv přivítání</Template>
  <TotalTime>132</TotalTime>
  <Words>285</Words>
  <Application>Microsoft Office PowerPoint</Application>
  <PresentationFormat>Předvádění na obrazovce (4:3)</PresentationFormat>
  <Paragraphs>85</Paragraphs>
  <Slides>13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13</vt:i4>
      </vt:variant>
    </vt:vector>
  </HeadingPairs>
  <TitlesOfParts>
    <vt:vector size="14" baseType="lpstr">
      <vt:lpstr>Welcome</vt:lpstr>
      <vt:lpstr>Prezentace aplikace PowerPoint</vt:lpstr>
      <vt:lpstr>Prezentace aplikace PowerPoint</vt:lpstr>
      <vt:lpstr>Obratlovci</vt:lpstr>
      <vt:lpstr>Savci</vt:lpstr>
      <vt:lpstr>Ptáci</vt:lpstr>
      <vt:lpstr>Plazi</vt:lpstr>
      <vt:lpstr>Obojživelníci</vt:lpstr>
      <vt:lpstr>Ryby</vt:lpstr>
      <vt:lpstr>Bezobratlí</vt:lpstr>
      <vt:lpstr>Zdroje textů a obrázků</vt:lpstr>
      <vt:lpstr>Prezentace aplikace PowerPoint</vt:lpstr>
      <vt:lpstr>Prezentace aplikace PowerPoint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Asus</dc:creator>
  <cp:lastModifiedBy>User</cp:lastModifiedBy>
  <cp:revision>14</cp:revision>
  <dcterms:created xsi:type="dcterms:W3CDTF">2012-05-10T15:29:56Z</dcterms:created>
  <dcterms:modified xsi:type="dcterms:W3CDTF">2012-06-29T15:23:55Z</dcterms:modified>
</cp:coreProperties>
</file>