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3" r:id="rId3"/>
    <p:sldId id="256" r:id="rId4"/>
    <p:sldId id="257" r:id="rId5"/>
    <p:sldId id="258" r:id="rId6"/>
    <p:sldId id="259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2B2EDF8F-90DD-492B-B43A-8195DB7CDBE0}">
          <p14:sldIdLst>
            <p14:sldId id="261"/>
            <p14:sldId id="263"/>
            <p14:sldId id="256"/>
            <p14:sldId id="257"/>
            <p14:sldId id="258"/>
            <p14:sldId id="259"/>
            <p14:sldId id="262"/>
            <p14:sldId id="260"/>
          </p14:sldIdLst>
        </p14:section>
        <p14:section name="Oddíl bez názvu" id="{DA5A5719-D03B-4C75-8B96-ECEF69A95D4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65AA8-C0DF-49D7-A7A7-FA8E7330BFBC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FC3F-2237-4ADD-80F9-1ACF6C8F82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65AA8-C0DF-49D7-A7A7-FA8E7330BFBC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FC3F-2237-4ADD-80F9-1ACF6C8F82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65AA8-C0DF-49D7-A7A7-FA8E7330BFBC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FC3F-2237-4ADD-80F9-1ACF6C8F82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65AA8-C0DF-49D7-A7A7-FA8E7330BFBC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FC3F-2237-4ADD-80F9-1ACF6C8F82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65AA8-C0DF-49D7-A7A7-FA8E7330BFBC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FC3F-2237-4ADD-80F9-1ACF6C8F82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65AA8-C0DF-49D7-A7A7-FA8E7330BFBC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FC3F-2237-4ADD-80F9-1ACF6C8F82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65AA8-C0DF-49D7-A7A7-FA8E7330BFBC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FC3F-2237-4ADD-80F9-1ACF6C8F82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65AA8-C0DF-49D7-A7A7-FA8E7330BFBC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FC3F-2237-4ADD-80F9-1ACF6C8F82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65AA8-C0DF-49D7-A7A7-FA8E7330BFBC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FC3F-2237-4ADD-80F9-1ACF6C8F82A4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65AA8-C0DF-49D7-A7A7-FA8E7330BFBC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FC3F-2237-4ADD-80F9-1ACF6C8F82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65AA8-C0DF-49D7-A7A7-FA8E7330BFBC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BFC3F-2237-4ADD-80F9-1ACF6C8F82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A65AA8-C0DF-49D7-A7A7-FA8E7330BFBC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FBFC3F-2237-4ADD-80F9-1ACF6C8F82A4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2" y="6133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2564904"/>
            <a:ext cx="59766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Vlastnosti látek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3490075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err="1" smtClean="0"/>
              <a:t>Autor</a:t>
            </a:r>
            <a:r>
              <a:rPr lang="cs-CZ" sz="4000" smtClean="0"/>
              <a:t>: Mgr</a:t>
            </a:r>
            <a:r>
              <a:rPr lang="cs-CZ" sz="4000" dirty="0" smtClean="0"/>
              <a:t>. Iveta Váňová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251520" y="4860095"/>
            <a:ext cx="91105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VY_32_INOVACE_41_Vlastnosti látek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8562" y="5956187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Vytvořeno v rámci projektu „EU peníze školám“.</a:t>
            </a:r>
          </a:p>
          <a:p>
            <a:r>
              <a:rPr lang="cs-CZ" sz="1600" dirty="0" smtClean="0"/>
              <a:t>OP VK oblast podpory 1.4 s názvem Zlepšení podmínek pro vzdělávání na základních školách.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63598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27584" y="908720"/>
            <a:ext cx="71287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Každý předmět je vyroben z nějaké látky.</a:t>
            </a:r>
          </a:p>
          <a:p>
            <a:endParaRPr lang="cs-CZ" sz="2800" b="1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rgbClr val="002060"/>
                </a:solidFill>
              </a:rPr>
              <a:t>Látky dělíme  na: 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002060"/>
                </a:solidFill>
              </a:rPr>
              <a:t>látky ve vodě rozpustné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2. látky ve vodě nerozpustné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Další dělení látek: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2061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260647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Vlastnosti látek</a:t>
            </a:r>
            <a:endParaRPr lang="cs-CZ" sz="4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1354569"/>
            <a:ext cx="381642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800" b="1" dirty="0" smtClean="0">
                <a:solidFill>
                  <a:srgbClr val="FFFF00"/>
                </a:solidFill>
              </a:rPr>
              <a:t>tvrdé</a:t>
            </a:r>
            <a:endParaRPr lang="cs-CZ" sz="38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81108" y="1354569"/>
            <a:ext cx="244827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800" b="1" dirty="0" smtClean="0">
                <a:solidFill>
                  <a:srgbClr val="FFFF00"/>
                </a:solidFill>
              </a:rPr>
              <a:t>měkké</a:t>
            </a:r>
            <a:endParaRPr lang="cs-CZ" sz="3800" b="1" dirty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1189">
            <a:off x="385168" y="2346207"/>
            <a:ext cx="4748784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74646">
            <a:off x="4805886" y="2478733"/>
            <a:ext cx="4058923" cy="2876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6303975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Železo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92080" y="6303975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Polštářek, pěnové materiály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9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40466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p</a:t>
            </a:r>
            <a:r>
              <a:rPr lang="cs-CZ" sz="2800" b="1" dirty="0" smtClean="0">
                <a:solidFill>
                  <a:srgbClr val="FFFF00"/>
                </a:solidFill>
              </a:rPr>
              <a:t>evné 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281554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křehké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546" y="927884"/>
            <a:ext cx="3228350" cy="2929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1877" y="3875190"/>
            <a:ext cx="3323861" cy="249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199" y="927884"/>
            <a:ext cx="4046273" cy="5395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7546" y="633510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lína, dřevo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6376317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5870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762837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hořlavé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7" y="4221088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nehořlavé</a:t>
            </a:r>
            <a:endParaRPr lang="cs-CZ" sz="3600" b="1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534" y="188640"/>
            <a:ext cx="6367187" cy="28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855" y="3429000"/>
            <a:ext cx="4176464" cy="3189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9673" y="1617277"/>
            <a:ext cx="1854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dřevo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4048" y="6249233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azbest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008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05950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ve vodě rozpustné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992" y="982469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ve vodě nerozpustné</a:t>
            </a:r>
            <a:endParaRPr lang="cs-CZ" sz="2400" b="1" dirty="0"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88840"/>
            <a:ext cx="4460921" cy="296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08104" y="515719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mouka, hlína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500331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ůl, cukr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157411"/>
            <a:ext cx="3810000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96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05341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http://cs.wikipedia.org/wiki/Soubor:The_lumberjack_was_here.jpg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827584" y="177281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http://cs.wikipedia.org/wiki/Soubor:Iron_electrolytic_and_1cm3_cube.jpg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827584" y="2771231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http://cs.wikipedia.org/wiki/Soubor:Asbestos_with_muscovite.jpg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7584" y="357301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http://www.scoutdoor.cz/preview.php?id=coleman-polstarek-1923.jpg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827584" y="45091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http://cs.wikipedia.org/wiki/Soubor:Hocker_fcm.jpg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827584" y="544522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http://bradavice-new.blog.cz/0706/pomucky-na-carodejne-predmety</a:t>
            </a:r>
          </a:p>
        </p:txBody>
      </p:sp>
      <p:sp>
        <p:nvSpPr>
          <p:cNvPr id="9" name="Obdélník 8"/>
          <p:cNvSpPr/>
          <p:nvPr/>
        </p:nvSpPr>
        <p:spPr>
          <a:xfrm>
            <a:off x="5730018" y="2771231"/>
            <a:ext cx="324036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cs.wikipedia.org/wiki/Soubor:Bleikristall_nachtmann_karaffen.jpg</a:t>
            </a:r>
          </a:p>
          <a:p>
            <a:endParaRPr lang="cs-CZ" dirty="0"/>
          </a:p>
          <a:p>
            <a:r>
              <a:rPr lang="cs-CZ" dirty="0"/>
              <a:t>http://strankyprozeny.cz/images/clanky/image_653_a.jpg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684409" y="1818645"/>
            <a:ext cx="27363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http://cs.wikipedia.org/wiki/Soubor:Wheatflour_rw.jpg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96922"/>
            <a:ext cx="89737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Zdroje textů a obrázků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5906889"/>
            <a:ext cx="28645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vlastní.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5660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836712"/>
            <a:ext cx="662473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dirty="0"/>
              <a:t>V</a:t>
            </a:r>
            <a:r>
              <a:rPr lang="cs-CZ" sz="2400" dirty="0" smtClean="0"/>
              <a:t>ytvořeno jako DUM do předmětu prvouka na ZŠ a MŠ 17.listopadu 1325, Mladá Boleslav pro třetí ročník základní školy.</a:t>
            </a:r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slouží k doplnění učiva o vlastnostech látek.</a:t>
            </a:r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doporučuji prezentovat </a:t>
            </a:r>
            <a:r>
              <a:rPr lang="cs-CZ" sz="2400" smtClean="0"/>
              <a:t>pomocí </a:t>
            </a:r>
            <a:r>
              <a:rPr lang="cs-CZ" sz="2400" smtClean="0"/>
              <a:t>interaktivní tabule</a:t>
            </a:r>
            <a:r>
              <a:rPr lang="cs-CZ" sz="2400" smtClean="0"/>
              <a:t>.</a:t>
            </a:r>
            <a:endParaRPr lang="cs-CZ" sz="2400" dirty="0" smtClean="0"/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byl vytvořen a pilotován </a:t>
            </a:r>
            <a:r>
              <a:rPr lang="cs-CZ" sz="2400" dirty="0" smtClean="0"/>
              <a:t>v </a:t>
            </a:r>
            <a:r>
              <a:rPr lang="cs-CZ" sz="2400" dirty="0" smtClean="0"/>
              <a:t>I. pololetí školního roku 2011/2012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71405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80</TotalTime>
  <Words>174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Věra Martincová</cp:lastModifiedBy>
  <cp:revision>12</cp:revision>
  <dcterms:created xsi:type="dcterms:W3CDTF">2011-11-25T20:09:14Z</dcterms:created>
  <dcterms:modified xsi:type="dcterms:W3CDTF">2011-12-02T09:02:55Z</dcterms:modified>
</cp:coreProperties>
</file>