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1991BAE-9D10-4EB9-97D0-EE658DFD4E4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E2CC4FB-90D0-437A-8AC4-6EA1A22830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erenovable.com/2009/07/31/energia-de-biomasa" TargetMode="External"/><Relationship Id="rId3" Type="http://schemas.openxmlformats.org/officeDocument/2006/relationships/hyperlink" Target="http://geologie.vsb.cz/loziska/loziska/energsur/ropa.html" TargetMode="External"/><Relationship Id="rId7" Type="http://schemas.openxmlformats.org/officeDocument/2006/relationships/hyperlink" Target="http://www.suntanzer.cz/suntanzer/2-ENERGETICKE-ZDROJE/66-Biomasa" TargetMode="External"/><Relationship Id="rId2" Type="http://schemas.openxmlformats.org/officeDocument/2006/relationships/hyperlink" Target="http://www.cerneuhli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kobydleni.eu/tag/fotovoltaicka-elektrarna" TargetMode="External"/><Relationship Id="rId5" Type="http://schemas.openxmlformats.org/officeDocument/2006/relationships/hyperlink" Target="http://www.ekobydleni.eu/vetrna-energie/vetrne-elektrarny-v-usa-konkuruji-zemnimu-plynu" TargetMode="External"/><Relationship Id="rId4" Type="http://schemas.openxmlformats.org/officeDocument/2006/relationships/hyperlink" Target="http://web.quick.cz/kosmonautika/Foto-0201-Orlik.htm" TargetMode="External"/><Relationship Id="rId9" Type="http://schemas.openxmlformats.org/officeDocument/2006/relationships/hyperlink" Target="http://www.zelenamanie.cz/topeni-biomasou-vyhody-nevyhody-fak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8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835292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Obnovitelné zdroje energie</a:t>
            </a:r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Autor: Mgr. Váňová Iveta</a:t>
            </a:r>
          </a:p>
          <a:p>
            <a:endParaRPr lang="cs-CZ" sz="4400" dirty="0" smtClean="0"/>
          </a:p>
          <a:p>
            <a:pPr algn="ctr"/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INOVACE_49_Obnovitelné zdroje energie</a:t>
            </a:r>
          </a:p>
          <a:p>
            <a:pPr algn="ctr"/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8398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63284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Neobnovitelné zdroje energie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2400" dirty="0" smtClean="0"/>
              <a:t> </a:t>
            </a:r>
            <a:endParaRPr lang="cs-CZ" sz="2400" dirty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3385834" cy="3404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63720"/>
            <a:ext cx="3367609" cy="4255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68144" y="177281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ropa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6093296"/>
            <a:ext cx="3241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uhlí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83568" y="1311151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jsou zdroje, které se jednou vyčerpají – jako je např. ropa, uhlí, zemní plyn</a:t>
            </a:r>
          </a:p>
        </p:txBody>
      </p:sp>
    </p:spTree>
    <p:extLst>
      <p:ext uri="{BB962C8B-B14F-4D97-AF65-F5344CB8AC3E}">
        <p14:creationId xmlns:p14="http://schemas.microsoft.com/office/powerpoint/2010/main" val="306583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0379" y="346804"/>
            <a:ext cx="80648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Obnovitelné zdroje energie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dirty="0" smtClean="0"/>
          </a:p>
          <a:p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16" y="2636912"/>
            <a:ext cx="4176464" cy="313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7"/>
            <a:ext cx="4133760" cy="2751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4048" y="263691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ětrná elektrárna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34333" y="1412776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jsou zdroje, které se nikdy nevyčerpají  jsou ekologické – např.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01064" y="2198609"/>
            <a:ext cx="18181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proudící voda</a:t>
            </a:r>
          </a:p>
        </p:txBody>
      </p:sp>
    </p:spTree>
    <p:extLst>
      <p:ext uri="{BB962C8B-B14F-4D97-AF65-F5344CB8AC3E}">
        <p14:creationId xmlns:p14="http://schemas.microsoft.com/office/powerpoint/2010/main" val="1634356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4005" y="60152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luneční záření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005" y="1090820"/>
            <a:ext cx="4426203" cy="3412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670" y="3356992"/>
            <a:ext cx="297827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713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24796"/>
            <a:ext cx="3880272" cy="3833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3816424" cy="268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17426"/>
            <a:ext cx="3228950" cy="2004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72816" y="109338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cap="all" dirty="0" smtClean="0">
                <a:ln w="9000" cmpd="sng">
                  <a:solidFill>
                    <a:schemeClr val="accent4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biomasa</a:t>
            </a:r>
            <a:endParaRPr lang="cs-CZ" sz="2800" b="1" cap="all" dirty="0">
              <a:ln w="9000" cmpd="sng">
                <a:solidFill>
                  <a:schemeClr val="accent4"/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922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836712"/>
            <a:ext cx="66247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ytvořeno jako DUM do předmětu prvouka na ZŠ a MŠ 17.listopadu 1325, Mladá Boleslav pro třetí ročník základní školy.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slouží k doplnění učiva o obnovitelných zdrojích.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doporučuji prezentovat pomocí </a:t>
            </a:r>
            <a:r>
              <a:rPr lang="cs-CZ" sz="2400" dirty="0" smtClean="0"/>
              <a:t>interaktivní tabule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byl vytvořen a pilotován ve II. pololetí školního roku 2011/2012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608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76672"/>
            <a:ext cx="7128792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Zdroje textů a obrázků</a:t>
            </a:r>
          </a:p>
          <a:p>
            <a:pPr algn="ctr"/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hlinkClick r:id="rId2"/>
              </a:rPr>
              <a:t>http://www.cerneuhli.cz/</a:t>
            </a: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  <a:hlinkClick r:id="rId3"/>
              </a:rPr>
              <a:t>geologie.vsb.cz/</a:t>
            </a:r>
            <a:r>
              <a:rPr lang="cs-CZ" dirty="0" err="1" smtClean="0">
                <a:solidFill>
                  <a:srgbClr val="00B0F0"/>
                </a:solidFill>
                <a:hlinkClick r:id="rId3"/>
              </a:rPr>
              <a:t>loziska</a:t>
            </a:r>
            <a:r>
              <a:rPr lang="cs-CZ" dirty="0" smtClean="0">
                <a:solidFill>
                  <a:srgbClr val="00B0F0"/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rgbClr val="00B0F0"/>
                </a:solidFill>
                <a:hlinkClick r:id="rId3"/>
              </a:rPr>
              <a:t>loziska</a:t>
            </a:r>
            <a:r>
              <a:rPr lang="cs-CZ" dirty="0" smtClean="0">
                <a:solidFill>
                  <a:srgbClr val="00B0F0"/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rgbClr val="00B0F0"/>
                </a:solidFill>
                <a:hlinkClick r:id="rId3"/>
              </a:rPr>
              <a:t>energsur</a:t>
            </a:r>
            <a:r>
              <a:rPr lang="cs-CZ" dirty="0" smtClean="0">
                <a:solidFill>
                  <a:srgbClr val="00B0F0"/>
                </a:solidFill>
                <a:hlinkClick r:id="rId3"/>
              </a:rPr>
              <a:t>/ropa.html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hlinkClick r:id="rId4"/>
              </a:rPr>
              <a:t>http://web.quick.cz/kosmonautika/Foto-0201-Orlik.htm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http://www.ekobydleni.eu/vetrna-energie/vetrne-elektrarny-v-usa-konkuruji-zemnimu-plynu</a:t>
            </a:r>
            <a:endParaRPr lang="cs-CZ" dirty="0" smtClean="0"/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hlinkClick r:id="rId6"/>
              </a:rPr>
              <a:t>http://www.ekobydleni.eu/tag/fotovoltaicka-elektrarna</a:t>
            </a:r>
            <a:r>
              <a:rPr lang="cs-CZ" dirty="0" smtClean="0"/>
              <a:t> - 2 obrázky</a:t>
            </a:r>
          </a:p>
          <a:p>
            <a:r>
              <a:rPr lang="cs-CZ" dirty="0" smtClean="0">
                <a:hlinkClick r:id="rId7"/>
              </a:rPr>
              <a:t>http://www.suntanzer.cz/suntanzer/2-ENERGETICKE-ZDROJE/66-Biomasa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http://erenovable.com/2009/07/31/energia-de-biomasa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http://www.zelenamanie.cz/topeni-biomasou-vyhody-nevyhody-fakta/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781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166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12</cp:revision>
  <dcterms:created xsi:type="dcterms:W3CDTF">2012-01-12T17:22:13Z</dcterms:created>
  <dcterms:modified xsi:type="dcterms:W3CDTF">2012-01-20T08:05:44Z</dcterms:modified>
</cp:coreProperties>
</file>