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8" r:id="rId3"/>
    <p:sldId id="260" r:id="rId4"/>
    <p:sldId id="256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E5FD7BA-8EAF-4736-8852-BE02A6A327D4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296371C7-2505-4030-88DC-81ECD1A4D71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llstatt_Salt_mine_Halit_2.jpg" TargetMode="External"/><Relationship Id="rId2" Type="http://schemas.openxmlformats.org/officeDocument/2006/relationships/hyperlink" Target="http://cs.wikipedia.org/wiki/Soubor:Selpologn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neraly.net/images/halogenidy/halit.htm" TargetMode="External"/><Relationship Id="rId4" Type="http://schemas.openxmlformats.org/officeDocument/2006/relationships/hyperlink" Target="http://solna.jeskyne-plzen.cz/galerie/obr_solne_kame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0" y="6133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509120"/>
            <a:ext cx="8350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INOVACE_52_Nerosty-sůl kamenná</a:t>
            </a:r>
            <a:endParaRPr lang="cs-CZ" sz="3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8541" y="3645024"/>
            <a:ext cx="8422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Autor: </a:t>
            </a:r>
            <a:r>
              <a:rPr lang="cs-CZ" sz="4000" dirty="0" err="1" smtClean="0">
                <a:latin typeface="Arial Black" pitchFamily="34" charset="0"/>
              </a:rPr>
              <a:t>Mgr</a:t>
            </a:r>
            <a:r>
              <a:rPr lang="cs-CZ" sz="4000" dirty="0" smtClean="0">
                <a:latin typeface="Arial Black" pitchFamily="34" charset="0"/>
              </a:rPr>
              <a:t> . Iveta Váňová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8617" y="2708920"/>
            <a:ext cx="4680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Sůl kamenná</a:t>
            </a:r>
            <a:endParaRPr lang="cs-CZ" sz="4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28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258060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Arial Black" pitchFamily="34" charset="0"/>
              </a:rPr>
              <a:t>Sůl kamenná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159499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Sůl kamenná je důležitý nerost.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673" y="2852936"/>
            <a:ext cx="2649278" cy="2411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11760" y="1964330"/>
            <a:ext cx="54006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Sůl kamenná vznikla vysrážením z mořské vody </a:t>
            </a:r>
            <a:r>
              <a:rPr lang="cs-CZ" dirty="0">
                <a:latin typeface="Arial" pitchFamily="34" charset="0"/>
                <a:cs typeface="Arial" pitchFamily="34" charset="0"/>
              </a:rPr>
              <a:t> před 65 miliony lety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dirty="0">
                <a:latin typeface="Arial" pitchFamily="34" charset="0"/>
                <a:cs typeface="Arial" pitchFamily="34" charset="0"/>
              </a:rPr>
              <a:t> Získává se hornickou těžbou z podzemních solných ložisek. 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3036703"/>
            <a:ext cx="28575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782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7" y="570746"/>
            <a:ext cx="38884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rozpustná </a:t>
            </a:r>
            <a:r>
              <a:rPr lang="cs-CZ" dirty="0">
                <a:latin typeface="Arial" pitchFamily="34" charset="0"/>
                <a:cs typeface="Arial" pitchFamily="34" charset="0"/>
              </a:rPr>
              <a:t>ve vodě a má slanou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chuť</a:t>
            </a:r>
            <a:r>
              <a:rPr lang="cs-CZ" dirty="0">
                <a:latin typeface="Arial" pitchFamily="34" charset="0"/>
                <a:cs typeface="Arial" pitchFamily="34" charset="0"/>
              </a:rPr>
              <a:t>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Podobá se ledu ,  je měkká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snadno se rozbíjí.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008" y="570746"/>
            <a:ext cx="3833838" cy="2913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05" y="3356992"/>
            <a:ext cx="3400704" cy="3120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61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36712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nerostech - sůl kamenná.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ve I.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pololetí školního roku 2011/2012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673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cs.wikipedia.org/wiki/Soubor:Selpologne.jpg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cs.wikipedia.org/wiki/Soubor:Hallstatt_Salt_mine_Halit_2.jpg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solna.jeskyne-plzen.cz/galerie/obr_solne_kameny.jpg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http://www.mineraly.net/images/halogenidy/halit.htm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0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28</TotalTime>
  <Words>133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8</cp:revision>
  <dcterms:created xsi:type="dcterms:W3CDTF">2012-03-28T15:55:00Z</dcterms:created>
  <dcterms:modified xsi:type="dcterms:W3CDTF">2012-03-29T06:51:18Z</dcterms:modified>
</cp:coreProperties>
</file>