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58" r:id="rId4"/>
    <p:sldId id="259" r:id="rId5"/>
    <p:sldId id="260" r:id="rId6"/>
    <p:sldId id="261" r:id="rId7"/>
    <p:sldId id="256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BA244-E9D2-458A-8DAB-3B124E92C8FD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96DB6A7-5F8B-44E0-B372-7390372D9D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BA244-E9D2-458A-8DAB-3B124E92C8FD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96DB6A7-5F8B-44E0-B372-7390372D9D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BA244-E9D2-458A-8DAB-3B124E92C8FD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DB6A7-5F8B-44E0-B372-7390372D9DE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BA244-E9D2-458A-8DAB-3B124E92C8FD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DB6A7-5F8B-44E0-B372-7390372D9D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BA244-E9D2-458A-8DAB-3B124E92C8FD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96DB6A7-5F8B-44E0-B372-7390372D9DE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BA244-E9D2-458A-8DAB-3B124E92C8FD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DB6A7-5F8B-44E0-B372-7390372D9D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BA244-E9D2-458A-8DAB-3B124E92C8FD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DB6A7-5F8B-44E0-B372-7390372D9D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BA244-E9D2-458A-8DAB-3B124E92C8FD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DB6A7-5F8B-44E0-B372-7390372D9D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BA244-E9D2-458A-8DAB-3B124E92C8FD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DB6A7-5F8B-44E0-B372-7390372D9DE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BA244-E9D2-458A-8DAB-3B124E92C8FD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DB6A7-5F8B-44E0-B372-7390372D9D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BA244-E9D2-458A-8DAB-3B124E92C8FD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DB6A7-5F8B-44E0-B372-7390372D9D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00BA244-E9D2-458A-8DAB-3B124E92C8FD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96DB6A7-5F8B-44E0-B372-7390372D9DE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7XMio1OnH7s?version=3&amp;hl=cs_CZ" TargetMode="External"/><Relationship Id="rId4" Type="http://schemas.openxmlformats.org/officeDocument/2006/relationships/hyperlink" Target="http://www.youtube.com/watch?v=7XMio1OnH7s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08" y="0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9572" y="2698617"/>
            <a:ext cx="77048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Autor: Mgr. Iveta Váňová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0746" y="3578467"/>
            <a:ext cx="82809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VY_32_ </a:t>
            </a:r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INOVACE_57_Slunce-zdroj světla a tepla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6021288"/>
            <a:ext cx="9137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Vytvořeno v rámci projektu „EU peníze školám“.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5753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260647"/>
            <a:ext cx="66967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Slunce - zdroj světla a tepla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556792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Země obíhá kolem slunce proto se střídá roční období . Slunce je zdroj tepla a světla na Zemi.</a:t>
            </a:r>
            <a:endParaRPr lang="cs-CZ" dirty="0"/>
          </a:p>
        </p:txBody>
      </p:sp>
      <p:pic>
        <p:nvPicPr>
          <p:cNvPr id="1027" name="Picture 3" descr="C:\Users\Asus\AppData\Local\Microsoft\Windows\Temporary Internet Files\Content.IE5\BIF1LFTM\MP9001784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085" y="1340768"/>
            <a:ext cx="4276055" cy="2850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sus\AppData\Local\Microsoft\Windows\Temporary Internet Files\Content.IE5\BIF1LFTM\MC9002321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67" y="69005"/>
            <a:ext cx="1155310" cy="1152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sus\AppData\Local\Microsoft\Windows\Temporary Internet Files\Content.IE5\BIF1LFTM\MP90017903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9439" y="2924944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4121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52736"/>
            <a:ext cx="9143999" cy="5805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188640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Střídání ročního období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2137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2032"/>
            <a:ext cx="3474941" cy="2712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05499" y="3134922"/>
            <a:ext cx="33086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b="1" dirty="0" smtClean="0">
                <a:solidFill>
                  <a:srgbClr val="FF0000"/>
                </a:solidFill>
              </a:rPr>
              <a:t>Dne 21.3. je jarní rovnodennost.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349" y="260648"/>
            <a:ext cx="3397517" cy="2704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46485" y="3151330"/>
            <a:ext cx="28692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b="1" dirty="0" smtClean="0">
                <a:solidFill>
                  <a:srgbClr val="FF0000"/>
                </a:solidFill>
              </a:rPr>
              <a:t>Dne 21.6. je letní slunovrat.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348" y="4110617"/>
            <a:ext cx="3397517" cy="2618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44263" y="3613666"/>
            <a:ext cx="3775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b="1" dirty="0" smtClean="0">
                <a:solidFill>
                  <a:srgbClr val="7030A0"/>
                </a:solidFill>
              </a:rPr>
              <a:t>Dne 23.9. je podzimní rovnodennost.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9221" y="4110617"/>
            <a:ext cx="3474941" cy="2627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414535" y="3637128"/>
            <a:ext cx="3090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b="1" dirty="0" smtClean="0">
                <a:solidFill>
                  <a:srgbClr val="7030A0"/>
                </a:solidFill>
              </a:rPr>
              <a:t>Dne 21.12. je zimní slunovrat</a:t>
            </a:r>
            <a:r>
              <a:rPr lang="pl-PL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4775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7XMio1OnH7s?version=3&amp;hl=cs_CZ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75656" y="1273083"/>
            <a:ext cx="6192688" cy="4644516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799692" y="6093296"/>
            <a:ext cx="55446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hlinkClick r:id="rId4"/>
              </a:rPr>
              <a:t>http://www.youtube.com/watch?v=7XMio1OnH7s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079939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260648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třídání dne a noci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4953000" cy="3524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17545" y="5517232"/>
            <a:ext cx="83164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Slunce osvětluje vždy jen polovinu Země. Místa na zemském povrchu, která Slunce po určitou část dne osvětluje, mají denní světlo. Jiná místa jsou v téže době ve stínu a mají noc.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652120" y="242088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Doba jedné otáčky se nazývá den.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          1 den = 24 hodin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4046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69269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http://www.zsdobrichovice.cz/programy/zemepis/rocni_obdobi/soubory/rocni%20obdobi.htm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167638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http://www.zsdobrichovice.cz/programy/zemepis/rocni_obdobi/soubory/jarni%20rovno.htm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26119" y="2605489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http://www.zsdobrichovice.cz/programy/zemepis/rocni_obdobi/soubory/letni%20slunovrat.htm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9552" y="371703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http://www.zsdobrichovice.cz/programy/zemepis/rocni_obdobi/soubory/podzimni%20rovno.htm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87391" y="467444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http://www.zsdobrichovice.cz/programy/zemepis/rocni_obdobi/soubory/zimni%20slunovrat.htm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26119" y="5650603"/>
            <a:ext cx="31295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http://tahaky.lam.cz/z03.html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20331" y="48393"/>
            <a:ext cx="5112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Zdroj textů a obrázků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6237312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 vlastní.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4786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1412776"/>
            <a:ext cx="7488832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ytvořeno jako DUM do předmětu prvouka na ZŠ a MŠ 17.listopadu 1325, Mladá Boleslav pro třetí ročník základní školy.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slouží k doplnění učiva </a:t>
            </a:r>
            <a:r>
              <a:rPr lang="cs-CZ" sz="2800" dirty="0" smtClean="0"/>
              <a:t>o Slunci.</a:t>
            </a:r>
            <a:endParaRPr lang="cs-CZ" sz="2800" dirty="0" smtClean="0"/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doporučuji prezentovat pomocí interaktivní tabule.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byl vytvořen a pilotován ve II. pololetí školního roku 2011/2012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68323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36</TotalTime>
  <Words>221</Words>
  <Application>Microsoft Office PowerPoint</Application>
  <PresentationFormat>Předvádění na obrazovce (4:3)</PresentationFormat>
  <Paragraphs>32</Paragraphs>
  <Slides>8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4</cp:revision>
  <dcterms:created xsi:type="dcterms:W3CDTF">2012-04-11T17:03:24Z</dcterms:created>
  <dcterms:modified xsi:type="dcterms:W3CDTF">2012-04-11T17:40:04Z</dcterms:modified>
</cp:coreProperties>
</file>