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2" r:id="rId3"/>
    <p:sldId id="261" r:id="rId4"/>
    <p:sldId id="257" r:id="rId5"/>
    <p:sldId id="258" r:id="rId6"/>
    <p:sldId id="259" r:id="rId7"/>
    <p:sldId id="260" r:id="rId8"/>
    <p:sldId id="264" r:id="rId9"/>
    <p:sldId id="263" r:id="rId10"/>
    <p:sldId id="265" r:id="rId11"/>
    <p:sldId id="266" r:id="rId12"/>
    <p:sldId id="267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67E986-B91F-43EB-A358-8397EB82DF37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8B7E6D-F395-4C6C-95F8-69E7A592B3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4330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67E986-B91F-43EB-A358-8397EB82DF37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8B7E6D-F395-4C6C-95F8-69E7A592B3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3056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67E986-B91F-43EB-A358-8397EB82DF37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8B7E6D-F395-4C6C-95F8-69E7A592B3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43182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67E986-B91F-43EB-A358-8397EB82DF37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8B7E6D-F395-4C6C-95F8-69E7A592B3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46084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67E986-B91F-43EB-A358-8397EB82DF37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8B7E6D-F395-4C6C-95F8-69E7A592B3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2338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67E986-B91F-43EB-A358-8397EB82DF37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8B7E6D-F395-4C6C-95F8-69E7A592B3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91850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67E986-B91F-43EB-A358-8397EB82DF37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8B7E6D-F395-4C6C-95F8-69E7A592B3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47761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67E986-B91F-43EB-A358-8397EB82DF37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8B7E6D-F395-4C6C-95F8-69E7A592B3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35267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67E986-B91F-43EB-A358-8397EB82DF37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8B7E6D-F395-4C6C-95F8-69E7A592B3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55199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67E986-B91F-43EB-A358-8397EB82DF37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8B7E6D-F395-4C6C-95F8-69E7A592B3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99174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67E986-B91F-43EB-A358-8397EB82DF37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8B7E6D-F395-4C6C-95F8-69E7A592B3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41191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B67E986-B91F-43EB-A358-8397EB82DF37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8B7E6D-F395-4C6C-95F8-69E7A592B3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34486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>
          <a:ln>
            <a:solidFill>
              <a:srgbClr val="FF0000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B. Němcová – opakování (7.roč.)</a:t>
            </a:r>
            <a:endParaRPr lang="cs-CZ" b="1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10" name="Zástupný symbol pro obsah 9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5112568"/>
          </a:xfrm>
          <a:ln>
            <a:solidFill>
              <a:srgbClr val="FF0000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pPr marL="0" indent="0">
              <a:buNone/>
            </a:pPr>
            <a:r>
              <a:rPr lang="cs-CZ" smtClean="0"/>
              <a:t>VY_32_INOVACE_335</a:t>
            </a:r>
            <a:r>
              <a:rPr lang="cs-CZ" smtClean="0"/>
              <a:t>_(</a:t>
            </a:r>
            <a:r>
              <a:rPr lang="cs-CZ" dirty="0" err="1" smtClean="0"/>
              <a:t>Němcová-opakování</a:t>
            </a:r>
            <a:r>
              <a:rPr lang="cs-CZ" dirty="0" smtClean="0"/>
              <a:t>)</a:t>
            </a:r>
          </a:p>
          <a:p>
            <a:pPr marL="0" indent="0">
              <a:buNone/>
            </a:pPr>
            <a:r>
              <a:rPr lang="cs-CZ" dirty="0" smtClean="0"/>
              <a:t>                   Mgr. Jablečníková Jarmila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ZŠ Nádražní 683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Horní Slavkov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</a:t>
            </a:r>
            <a:r>
              <a:rPr lang="cs-CZ" sz="1600" dirty="0" smtClean="0"/>
              <a:t>šablona III/2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86050" y="4941168"/>
            <a:ext cx="3771900" cy="1333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760154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  <a:ln>
            <a:solidFill>
              <a:srgbClr val="FF0000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</a:t>
            </a:r>
          </a:p>
          <a:p>
            <a:pPr marL="0" indent="0">
              <a:buNone/>
            </a:pPr>
            <a:r>
              <a:rPr lang="cs-CZ" dirty="0" smtClean="0"/>
              <a:t>  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381159" y="1041229"/>
            <a:ext cx="5825569" cy="310854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u="sng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Řešení</a:t>
            </a:r>
          </a:p>
          <a:p>
            <a:pPr algn="ctr"/>
            <a:endParaRPr lang="cs-CZ" sz="5400" b="1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  <a:p>
            <a:pPr marL="685800" indent="-685800" algn="ctr">
              <a:buFont typeface="Wingdings" pitchFamily="2" charset="2"/>
              <a:buChar char="§"/>
            </a:pPr>
            <a:r>
              <a:rPr lang="cs-CZ" sz="4400" dirty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/>
                </a:solidFill>
              </a:rPr>
              <a:t>p</a:t>
            </a:r>
            <a:r>
              <a:rPr lang="cs-CZ" sz="440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/>
                </a:solidFill>
              </a:rPr>
              <a:t>ři správné odpovědi </a:t>
            </a:r>
          </a:p>
          <a:p>
            <a:pPr algn="ctr"/>
            <a:r>
              <a:rPr lang="cs-CZ" sz="440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/>
                </a:solidFill>
              </a:rPr>
              <a:t>zazní potlesk </a:t>
            </a:r>
            <a:endParaRPr lang="cs-CZ" sz="440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/>
              </a:solidFill>
            </a:endParaRPr>
          </a:p>
        </p:txBody>
      </p:sp>
      <p:sp>
        <p:nvSpPr>
          <p:cNvPr id="5" name="Tlačítko akce: Dopředu nebo Další 4">
            <a:hlinkClick r:id="" action="ppaction://hlinkshowjump?jump=nextslide" highlightClick="1"/>
          </p:cNvPr>
          <p:cNvSpPr/>
          <p:nvPr/>
        </p:nvSpPr>
        <p:spPr>
          <a:xfrm>
            <a:off x="8005139" y="5959471"/>
            <a:ext cx="810816" cy="682376"/>
          </a:xfrm>
          <a:prstGeom prst="actionButtonForwardNex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48129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ln>
            <a:solidFill>
              <a:srgbClr val="FF0000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cs-CZ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</a:rPr>
              <a:t>1. Jak se jmenovala babička </a:t>
            </a:r>
            <a:br>
              <a:rPr lang="cs-CZ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</a:rPr>
            </a:br>
            <a:r>
              <a:rPr lang="cs-CZ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</a:rPr>
              <a:t>B. Němcové?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683568" y="2524944"/>
            <a:ext cx="3600399" cy="91440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Terezie Novotná</a:t>
            </a:r>
            <a:endParaRPr lang="cs-CZ" sz="28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9" name="Obdélník 8">
            <a:hlinkClick r:id="" action="ppaction://noaction" highlightClick="1"/>
          </p:cNvPr>
          <p:cNvSpPr/>
          <p:nvPr/>
        </p:nvSpPr>
        <p:spPr>
          <a:xfrm>
            <a:off x="4932040" y="4144175"/>
            <a:ext cx="3528391" cy="9144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Barbora Novotná</a:t>
            </a:r>
            <a:endParaRPr lang="cs-CZ" sz="28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10" name="Obdélník 9">
            <a:hlinkClick r:id="" action="ppaction://noaction">
              <a:snd r:embed="rId2" name="applause.wav"/>
            </a:hlinkClick>
          </p:cNvPr>
          <p:cNvSpPr/>
          <p:nvPr/>
        </p:nvSpPr>
        <p:spPr>
          <a:xfrm>
            <a:off x="681011" y="4144175"/>
            <a:ext cx="3600399" cy="91440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ln w="18000">
                  <a:solidFill>
                    <a:schemeClr val="tx1"/>
                  </a:solidFill>
                  <a:prstDash val="solid"/>
                  <a:miter lim="800000"/>
                </a:ln>
                <a:solidFill>
                  <a:schemeClr val="tx1"/>
                </a:solidFill>
              </a:rPr>
              <a:t>Magdalena Novotná</a:t>
            </a:r>
            <a:endParaRPr lang="cs-CZ" sz="2800" dirty="0">
              <a:ln w="18000">
                <a:solidFill>
                  <a:schemeClr val="tx1"/>
                </a:solidFill>
                <a:prstDash val="solid"/>
                <a:miter lim="800000"/>
              </a:ln>
              <a:solidFill>
                <a:schemeClr val="tx1"/>
              </a:solidFill>
            </a:endParaRPr>
          </a:p>
        </p:txBody>
      </p:sp>
      <p:sp>
        <p:nvSpPr>
          <p:cNvPr id="11" name="Obdélník 10">
            <a:hlinkClick r:id="" action="ppaction://noaction" highlightClick="1"/>
          </p:cNvPr>
          <p:cNvSpPr/>
          <p:nvPr/>
        </p:nvSpPr>
        <p:spPr>
          <a:xfrm>
            <a:off x="4932040" y="2514569"/>
            <a:ext cx="3528392" cy="9144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Johana Novotná</a:t>
            </a:r>
            <a:endParaRPr lang="cs-CZ" sz="28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16" name="Tlačítko akce: Dopředu nebo Další 15">
            <a:hlinkClick r:id="" action="ppaction://hlinkshowjump?jump=nextslide" highlightClick="1"/>
          </p:cNvPr>
          <p:cNvSpPr/>
          <p:nvPr/>
        </p:nvSpPr>
        <p:spPr>
          <a:xfrm>
            <a:off x="8064388" y="6014800"/>
            <a:ext cx="792088" cy="610368"/>
          </a:xfrm>
          <a:prstGeom prst="actionButtonForwardNex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59983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00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0000"/>
                                      </p:to>
                                    </p:animClr>
                                    <p:set>
                                      <p:cBhvr>
                                        <p:cTn id="2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ln>
            <a:solidFill>
              <a:srgbClr val="FF0000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2. Kde se B. Němcová narodila?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ln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/>
          <a:lstStyle/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/>
          <a:lstStyle/>
          <a:p>
            <a:endParaRPr lang="cs-CZ" dirty="0"/>
          </a:p>
        </p:txBody>
      </p:sp>
      <p:sp>
        <p:nvSpPr>
          <p:cNvPr id="7" name="Obdélník 6">
            <a:hlinkClick r:id="" action="ppaction://noaction">
              <a:snd r:embed="rId2" name="applause.wav"/>
            </a:hlinkClick>
          </p:cNvPr>
          <p:cNvSpPr/>
          <p:nvPr/>
        </p:nvSpPr>
        <p:spPr>
          <a:xfrm>
            <a:off x="786136" y="2666256"/>
            <a:ext cx="3456384" cy="9144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Vídeň</a:t>
            </a:r>
            <a:endParaRPr lang="cs-CZ" sz="28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039607" y="4293096"/>
            <a:ext cx="3456384" cy="914400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České Budějovice</a:t>
            </a:r>
            <a:endParaRPr lang="cs-CZ" sz="28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786136" y="4318992"/>
            <a:ext cx="3456384" cy="9144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Ratibořice</a:t>
            </a:r>
            <a:endParaRPr lang="cs-CZ" sz="28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Obdélník 9">
            <a:hlinkClick r:id="" action="ppaction://noaction" highlightClick="1"/>
          </p:cNvPr>
          <p:cNvSpPr/>
          <p:nvPr/>
        </p:nvSpPr>
        <p:spPr>
          <a:xfrm>
            <a:off x="5039607" y="2636912"/>
            <a:ext cx="3456384" cy="914400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Česká Skalice</a:t>
            </a:r>
            <a:endParaRPr lang="cs-CZ" sz="28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Tlačítko akce: Dopředu nebo Další 11">
            <a:hlinkClick r:id="" action="ppaction://hlinkshowjump?jump=nextslide" highlightClick="1"/>
          </p:cNvPr>
          <p:cNvSpPr/>
          <p:nvPr/>
        </p:nvSpPr>
        <p:spPr>
          <a:xfrm>
            <a:off x="8316416" y="6055592"/>
            <a:ext cx="720080" cy="610368"/>
          </a:xfrm>
          <a:prstGeom prst="actionButtonForwardNex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26240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00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0000"/>
                                      </p:to>
                                    </p:animClr>
                                    <p:animClr clrSpc="rgb" dir="cw">
                                      <p:cBhvr>
                                        <p:cTn id="2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0000"/>
                                      </p:to>
                                    </p:animClr>
                                    <p:set>
                                      <p:cBhvr>
                                        <p:cTn id="2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rgbClr val="FF0000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3. Jak se jmenovala její matka?</a:t>
            </a:r>
            <a:endParaRPr lang="cs-CZ" b="1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1"/>
          </p:nvPr>
        </p:nvSpPr>
        <p:spPr/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/>
          <a:lstStyle/>
          <a:p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2"/>
          </p:nvPr>
        </p:nvSpPr>
        <p:spPr/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/>
          <a:lstStyle/>
          <a:p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755576" y="2708920"/>
            <a:ext cx="3528392" cy="914400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Jolana Novotná</a:t>
            </a:r>
            <a:endParaRPr lang="cs-CZ" sz="28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755576" y="4365104"/>
            <a:ext cx="3528392" cy="914400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Terezie Němcová</a:t>
            </a:r>
            <a:endParaRPr lang="cs-CZ" sz="28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983476" y="2708920"/>
            <a:ext cx="3528392" cy="9144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Jolana Němcová</a:t>
            </a:r>
            <a:endParaRPr lang="cs-CZ" sz="28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Obdélník 11">
            <a:hlinkClick r:id="" action="ppaction://noaction" highlightClick="1">
              <a:snd r:embed="rId2" name="applause.wav"/>
            </a:hlinkClick>
          </p:cNvPr>
          <p:cNvSpPr/>
          <p:nvPr/>
        </p:nvSpPr>
        <p:spPr>
          <a:xfrm>
            <a:off x="5001197" y="4365104"/>
            <a:ext cx="3528392" cy="9144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Terezie Novotná</a:t>
            </a:r>
            <a:endParaRPr lang="cs-CZ" sz="28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519772" y="4822304"/>
            <a:ext cx="4571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/>
          </a:p>
        </p:txBody>
      </p:sp>
      <p:sp>
        <p:nvSpPr>
          <p:cNvPr id="15" name="Tlačítko akce: Dopředu nebo Další 14">
            <a:hlinkClick r:id="" action="ppaction://hlinkshowjump?jump=nextslide" highlightClick="1"/>
          </p:cNvPr>
          <p:cNvSpPr/>
          <p:nvPr/>
        </p:nvSpPr>
        <p:spPr>
          <a:xfrm>
            <a:off x="8344450" y="6114216"/>
            <a:ext cx="632132" cy="682376"/>
          </a:xfrm>
          <a:prstGeom prst="actionButtonForwardNex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92498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0000"/>
                                      </p:to>
                                    </p:animClr>
                                    <p:animClr clrSpc="rgb" dir="cw">
                                      <p:cBhvr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0000"/>
                                      </p:to>
                                    </p:animClr>
                                    <p:set>
                                      <p:cBhvr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0000"/>
                                      </p:to>
                                    </p:animClr>
                                    <p:animClr clrSpc="rgb" dir="cw">
                                      <p:cBhvr>
                                        <p:cTn id="1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0000"/>
                                      </p:to>
                                    </p:animClr>
                                    <p:set>
                                      <p:cBhvr>
                                        <p:cTn id="1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0000"/>
                                      </p:to>
                                    </p:animClr>
                                    <p:animClr clrSpc="rgb" dir="cw">
                                      <p:cBhvr>
                                        <p:cTn id="2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0000"/>
                                      </p:to>
                                    </p:animClr>
                                    <p:set>
                                      <p:cBhvr>
                                        <p:cTn id="2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0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ln>
            <a:solidFill>
              <a:srgbClr val="FF0000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4. Čím byl její otec?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/>
          <a:lstStyle/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/>
          <a:lstStyle/>
          <a:p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755576" y="2611760"/>
            <a:ext cx="3456384" cy="9144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spisovatel</a:t>
            </a:r>
            <a:endParaRPr lang="cs-CZ" sz="28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Obdélník 8">
            <a:hlinkClick r:id="" action="ppaction://noaction" highlightClick="1">
              <a:snd r:embed="rId2" name="applause.wav"/>
            </a:hlinkClick>
          </p:cNvPr>
          <p:cNvSpPr/>
          <p:nvPr/>
        </p:nvSpPr>
        <p:spPr>
          <a:xfrm>
            <a:off x="5032002" y="2611760"/>
            <a:ext cx="3456384" cy="914400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kočí</a:t>
            </a:r>
            <a:endParaRPr lang="cs-CZ" sz="28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747905" y="4374232"/>
            <a:ext cx="3456384" cy="9144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sluha</a:t>
            </a:r>
            <a:endParaRPr lang="cs-CZ" sz="28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004048" y="4365104"/>
            <a:ext cx="3456384" cy="914400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řidič</a:t>
            </a:r>
            <a:endParaRPr lang="cs-CZ" sz="28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Tlačítko akce: Dopředu nebo Další 11">
            <a:hlinkClick r:id="" action="ppaction://hlinkshowjump?jump=nextslide" highlightClick="1"/>
          </p:cNvPr>
          <p:cNvSpPr/>
          <p:nvPr/>
        </p:nvSpPr>
        <p:spPr>
          <a:xfrm>
            <a:off x="8255884" y="6127600"/>
            <a:ext cx="683568" cy="610368"/>
          </a:xfrm>
          <a:prstGeom prst="actionButtonForwardNex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15760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0000"/>
                                      </p:to>
                                    </p:animClr>
                                    <p:animClr clrSpc="rgb" dir="cw">
                                      <p:cBhvr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0000"/>
                                      </p:to>
                                    </p:animClr>
                                    <p:set>
                                      <p:cBhvr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0000"/>
                                      </p:to>
                                    </p:animClr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0000"/>
                                      </p:to>
                                    </p:animClr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rgbClr val="FF0000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5. Čím byla její matka?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/>
          <a:lstStyle/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/>
          <a:lstStyle/>
          <a:p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827584" y="2564904"/>
            <a:ext cx="3312368" cy="914400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kuchařka</a:t>
            </a:r>
            <a:endParaRPr lang="cs-CZ" sz="28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Obdélník 6">
            <a:hlinkClick r:id="" action="ppaction://noaction" highlightClick="1">
              <a:snd r:embed="rId2" name="applause.wav"/>
            </a:hlinkClick>
          </p:cNvPr>
          <p:cNvSpPr/>
          <p:nvPr/>
        </p:nvSpPr>
        <p:spPr>
          <a:xfrm>
            <a:off x="827584" y="4293096"/>
            <a:ext cx="3312368" cy="914400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služebná</a:t>
            </a:r>
            <a:endParaRPr lang="cs-CZ" sz="28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004048" y="2564904"/>
            <a:ext cx="3312368" cy="9144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obchodnice</a:t>
            </a:r>
            <a:endParaRPr lang="cs-CZ" sz="28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004048" y="4293096"/>
            <a:ext cx="3312368" cy="9144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zelinářka</a:t>
            </a:r>
            <a:endParaRPr lang="cs-CZ" sz="28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Tlačítko akce: Dopředu nebo Další 9">
            <a:hlinkClick r:id="" action="ppaction://hlinkshowjump?jump=nextslide" highlightClick="1"/>
          </p:cNvPr>
          <p:cNvSpPr/>
          <p:nvPr/>
        </p:nvSpPr>
        <p:spPr>
          <a:xfrm>
            <a:off x="8297270" y="6105290"/>
            <a:ext cx="718888" cy="521208"/>
          </a:xfrm>
          <a:prstGeom prst="actionButtonForwardNex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22490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0000"/>
                                      </p:to>
                                    </p:animClr>
                                    <p:animClr clrSpc="rgb" dir="cw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0000"/>
                                      </p:to>
                                    </p:animClr>
                                    <p:set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0000"/>
                                      </p:to>
                                    </p:animClr>
                                    <p:animClr clrSpc="rgb" dir="cw">
                                      <p:cBhvr>
                                        <p:cTn id="1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0000"/>
                                      </p:to>
                                    </p:animClr>
                                    <p:set>
                                      <p:cBhvr>
                                        <p:cTn id="1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0000"/>
                                      </p:to>
                                    </p:animClr>
                                    <p:animClr clrSpc="rgb" dir="cw">
                                      <p:cBhvr>
                                        <p:cTn id="2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0000"/>
                                      </p:to>
                                    </p:animClr>
                                    <p:set>
                                      <p:cBhvr>
                                        <p:cTn id="2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6" grpId="0" animBg="1"/>
      <p:bldP spid="8" grpId="0" animBg="1"/>
      <p:bldP spid="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844824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cs-CZ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5. Vzpomeneš si na jména jejích dětí?</a:t>
            </a:r>
            <a:br>
              <a:rPr lang="cs-CZ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</a:br>
            <a:r>
              <a:rPr lang="cs-CZ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Které jméno sem nepatří?</a:t>
            </a:r>
            <a:endParaRPr lang="cs-CZ" b="1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>
          <a:xfrm>
            <a:off x="449036" y="1917097"/>
            <a:ext cx="4038600" cy="4525963"/>
          </a:xfr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/>
          <a:lstStyle/>
          <a:p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>
          <a:xfrm>
            <a:off x="4676936" y="1916832"/>
            <a:ext cx="4038600" cy="4534046"/>
          </a:xfr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/>
          <a:lstStyle/>
          <a:p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755576" y="2852936"/>
            <a:ext cx="3384376" cy="9144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Karel</a:t>
            </a:r>
            <a:endParaRPr lang="cs-CZ" sz="28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Obdélník 9">
            <a:hlinkClick r:id="" action="ppaction://noaction" highlightClick="1">
              <a:snd r:embed="rId2" name="applause.wav"/>
            </a:hlinkClick>
          </p:cNvPr>
          <p:cNvSpPr/>
          <p:nvPr/>
        </p:nvSpPr>
        <p:spPr>
          <a:xfrm>
            <a:off x="776148" y="4509120"/>
            <a:ext cx="3384376" cy="9144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Vilém</a:t>
            </a:r>
            <a:endParaRPr lang="cs-CZ" sz="28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004048" y="2852936"/>
            <a:ext cx="3384376" cy="914400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Hynek</a:t>
            </a:r>
            <a:endParaRPr lang="cs-CZ" sz="28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5004048" y="4509120"/>
            <a:ext cx="3384376" cy="914400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Jaroslav</a:t>
            </a:r>
            <a:endParaRPr lang="cs-CZ" sz="28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8244408" y="6182456"/>
            <a:ext cx="648072" cy="521208"/>
          </a:xfrm>
          <a:prstGeom prst="actionButtonForwardNex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51706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0000"/>
                                      </p:to>
                                    </p:animClr>
                                    <p:animClr clrSpc="rgb" dir="cw">
                                      <p:cBhvr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0000"/>
                                      </p:to>
                                    </p:animClr>
                                    <p:set>
                                      <p:cBhvr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0000"/>
                                      </p:to>
                                    </p:animClr>
                                    <p:animClr clrSpc="rgb" dir="cw">
                                      <p:cBhvr>
                                        <p:cTn id="1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0000"/>
                                      </p:to>
                                    </p:animClr>
                                    <p:set>
                                      <p:cBhvr>
                                        <p:cTn id="1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0000"/>
                                      </p:to>
                                    </p:animClr>
                                    <p:animClr clrSpc="rgb" dir="cw">
                                      <p:cBhvr>
                                        <p:cTn id="2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0000"/>
                                      </p:to>
                                    </p:animClr>
                                    <p:set>
                                      <p:cBhvr>
                                        <p:cTn id="2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9" grpId="0" animBg="1"/>
      <p:bldP spid="11" grpId="0" animBg="1"/>
      <p:bldP spid="1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ln>
            <a:solidFill>
              <a:srgbClr val="FF0000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cs-CZ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6. Které z dětí zemřelo ve čtrnácti letech?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/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/>
          <a:lstStyle/>
          <a:p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/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/>
          <a:lstStyle/>
          <a:p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809150" y="2564904"/>
            <a:ext cx="3384376" cy="914400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Karel</a:t>
            </a:r>
            <a:endParaRPr lang="cs-CZ" sz="28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Obdélník 8">
            <a:hlinkClick r:id="" action="ppaction://noaction" highlightClick="1">
              <a:snd r:embed="rId2" name="applause.wav"/>
            </a:hlinkClick>
          </p:cNvPr>
          <p:cNvSpPr/>
          <p:nvPr/>
        </p:nvSpPr>
        <p:spPr>
          <a:xfrm>
            <a:off x="829010" y="4149080"/>
            <a:ext cx="3384376" cy="914400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Hynek</a:t>
            </a:r>
            <a:endParaRPr lang="cs-CZ" sz="28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004048" y="2564904"/>
            <a:ext cx="3384376" cy="9144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J</a:t>
            </a:r>
            <a:r>
              <a:rPr lang="cs-CZ" sz="2800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Jaroslav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5010650" y="4149080"/>
            <a:ext cx="3384376" cy="9144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Theodora</a:t>
            </a:r>
            <a:endParaRPr lang="cs-CZ" sz="28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Tlačítko akce: Dopředu nebo Další 11">
            <a:hlinkClick r:id="" action="ppaction://hlinkshowjump?jump=nextslide" highlightClick="1"/>
          </p:cNvPr>
          <p:cNvSpPr/>
          <p:nvPr/>
        </p:nvSpPr>
        <p:spPr>
          <a:xfrm>
            <a:off x="8316416" y="6109235"/>
            <a:ext cx="748974" cy="682376"/>
          </a:xfrm>
          <a:prstGeom prst="actionButtonForwardNex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22422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0000"/>
                                      </p:to>
                                    </p:animClr>
                                    <p:animClr clrSpc="rgb" dir="cw">
                                      <p:cBhvr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0000"/>
                                      </p:to>
                                    </p:animClr>
                                    <p:set>
                                      <p:cBhvr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0000"/>
                                      </p:to>
                                    </p:animClr>
                                    <p:animClr clrSpc="rgb" dir="cw">
                                      <p:cBhvr>
                                        <p:cTn id="1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0000"/>
                                      </p:to>
                                    </p:animClr>
                                    <p:set>
                                      <p:cBhvr>
                                        <p:cTn id="1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0000"/>
                                      </p:to>
                                    </p:animClr>
                                    <p:animClr clrSpc="rgb" dir="cw">
                                      <p:cBhvr>
                                        <p:cTn id="2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0000"/>
                                      </p:to>
                                    </p:animClr>
                                    <p:set>
                                      <p:cBhvr>
                                        <p:cTn id="2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8" grpId="0" animBg="1"/>
      <p:bldP spid="10" grpId="0" animBg="1"/>
      <p:bldP spid="11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ln>
            <a:solidFill>
              <a:srgbClr val="FF0000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cs-CZ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7. V kolika letech B. Němcová zemřela?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/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/>
          <a:lstStyle/>
          <a:p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/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/>
          <a:lstStyle/>
          <a:p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755576" y="2564904"/>
            <a:ext cx="3456384" cy="9144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39</a:t>
            </a:r>
            <a:endParaRPr lang="cs-CZ" sz="28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755576" y="4149080"/>
            <a:ext cx="3456384" cy="9144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45</a:t>
            </a:r>
            <a:endParaRPr lang="cs-CZ" sz="28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932040" y="2564904"/>
            <a:ext cx="3456384" cy="914400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40</a:t>
            </a:r>
            <a:endParaRPr lang="cs-CZ" sz="28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Obdélník 10">
            <a:hlinkClick r:id="" action="ppaction://noaction" highlightClick="1">
              <a:snd r:embed="rId2" name="applause.wav"/>
            </a:hlinkClick>
          </p:cNvPr>
          <p:cNvSpPr/>
          <p:nvPr/>
        </p:nvSpPr>
        <p:spPr>
          <a:xfrm>
            <a:off x="4932040" y="4149080"/>
            <a:ext cx="3456384" cy="914400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42</a:t>
            </a:r>
            <a:endParaRPr lang="cs-CZ" sz="28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Tlačítko akce: Dopředu nebo Další 11">
            <a:hlinkClick r:id="" action="ppaction://hlinkshowjump?jump=nextslide" highlightClick="1"/>
          </p:cNvPr>
          <p:cNvSpPr/>
          <p:nvPr/>
        </p:nvSpPr>
        <p:spPr>
          <a:xfrm>
            <a:off x="8184116" y="6093296"/>
            <a:ext cx="720080" cy="565744"/>
          </a:xfrm>
          <a:prstGeom prst="actionButtonForwardNex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76795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0000"/>
                                      </p:to>
                                    </p:animClr>
                                    <p:animClr clrSpc="rgb" dir="cw">
                                      <p:cBhvr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0000"/>
                                      </p:to>
                                    </p:animClr>
                                    <p:set>
                                      <p:cBhvr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0000"/>
                                      </p:to>
                                    </p:animClr>
                                    <p:animClr clrSpc="rgb" dir="cw">
                                      <p:cBhvr>
                                        <p:cTn id="1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0000"/>
                                      </p:to>
                                    </p:animClr>
                                    <p:set>
                                      <p:cBhvr>
                                        <p:cTn id="1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0000"/>
                                      </p:to>
                                    </p:animClr>
                                    <p:animClr clrSpc="rgb" dir="cw">
                                      <p:cBhvr>
                                        <p:cTn id="2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0000"/>
                                      </p:to>
                                    </p:animClr>
                                    <p:set>
                                      <p:cBhvr>
                                        <p:cTn id="2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rgbClr val="FF0000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8. Kterou knihu nenapsala?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/>
          <a:lstStyle/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/>
          <a:lstStyle/>
          <a:p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755576" y="2420888"/>
            <a:ext cx="3456384" cy="914400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Pan učitel</a:t>
            </a:r>
            <a:endParaRPr lang="cs-CZ" sz="32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755576" y="4005064"/>
            <a:ext cx="3456384" cy="914400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Dobrý člověk</a:t>
            </a:r>
            <a:endParaRPr lang="cs-CZ" sz="32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004048" y="4005064"/>
            <a:ext cx="3456384" cy="9144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Pohorská vesnice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9" name="Tlačítko akce: Dopředu nebo Další 8">
            <a:hlinkClick r:id="" action="ppaction://hlinkshowjump?jump=nextslide" highlightClick="1"/>
          </p:cNvPr>
          <p:cNvSpPr/>
          <p:nvPr/>
        </p:nvSpPr>
        <p:spPr>
          <a:xfrm>
            <a:off x="8207896" y="6029347"/>
            <a:ext cx="936104" cy="682376"/>
          </a:xfrm>
          <a:prstGeom prst="actionButtonForwardNex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>
            <a:hlinkClick r:id="" action="ppaction://noaction" highlightClick="1">
              <a:snd r:embed="rId2" name="applause.wav"/>
            </a:hlinkClick>
          </p:cNvPr>
          <p:cNvSpPr/>
          <p:nvPr/>
        </p:nvSpPr>
        <p:spPr>
          <a:xfrm>
            <a:off x="5005536" y="2420888"/>
            <a:ext cx="3456384" cy="9144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Karel</a:t>
            </a:r>
            <a:endParaRPr lang="cs-CZ" sz="32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045417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0000"/>
                                      </p:to>
                                    </p:animClr>
                                    <p:animClr clrSpc="rgb" dir="cw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0000"/>
                                      </p:to>
                                    </p:animClr>
                                    <p:set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0000"/>
                                      </p:to>
                                    </p:animClr>
                                    <p:animClr clrSpc="rgb" dir="cw">
                                      <p:cBhvr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0000"/>
                                      </p:to>
                                    </p:animClr>
                                    <p:set>
                                      <p:cBhvr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0000"/>
                                      </p:to>
                                    </p:animClr>
                                    <p:animClr clrSpc="rgb" dir="cw">
                                      <p:cBhvr>
                                        <p:cTn id="2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0000"/>
                                      </p:to>
                                    </p:animClr>
                                    <p:set>
                                      <p:cBhvr>
                                        <p:cTn id="2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8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rgbClr val="FF0000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cs-CZ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9. V kterém roce vyšla její nejznámější kniha BABIČKA?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/>
          <a:lstStyle/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/>
          <a:lstStyle/>
          <a:p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834213" y="2276872"/>
            <a:ext cx="3384376" cy="9144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1858</a:t>
            </a:r>
            <a:endParaRPr lang="cs-CZ" sz="28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834213" y="3933056"/>
            <a:ext cx="3384376" cy="9144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1850</a:t>
            </a:r>
            <a:endParaRPr lang="cs-CZ" sz="28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Obdélník 6">
            <a:hlinkClick r:id="" action="ppaction://noaction" highlightClick="1">
              <a:snd r:embed="rId2" name="applause.wav"/>
            </a:hlinkClick>
          </p:cNvPr>
          <p:cNvSpPr/>
          <p:nvPr/>
        </p:nvSpPr>
        <p:spPr>
          <a:xfrm>
            <a:off x="4923589" y="2276872"/>
            <a:ext cx="3384376" cy="914400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1855</a:t>
            </a:r>
            <a:endParaRPr lang="cs-CZ" sz="28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932040" y="3896455"/>
            <a:ext cx="3384376" cy="914400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1860</a:t>
            </a:r>
            <a:endParaRPr lang="cs-CZ" sz="28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Tlačítko akce: Dopředu nebo Další 8">
            <a:hlinkClick r:id="" action="ppaction://hlinkshowjump?jump=nextslide" highlightClick="1"/>
          </p:cNvPr>
          <p:cNvSpPr/>
          <p:nvPr/>
        </p:nvSpPr>
        <p:spPr>
          <a:xfrm>
            <a:off x="8172400" y="6016368"/>
            <a:ext cx="720080" cy="568100"/>
          </a:xfrm>
          <a:prstGeom prst="actionButtonForwardNex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88556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0000"/>
                                      </p:to>
                                    </p:animClr>
                                    <p:animClr clrSpc="rgb" dir="cw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0000"/>
                                      </p:to>
                                    </p:animClr>
                                    <p:set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0000"/>
                                      </p:to>
                                    </p:animClr>
                                    <p:animClr clrSpc="rgb" dir="cw">
                                      <p:cBhvr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0000"/>
                                      </p:to>
                                    </p:animClr>
                                    <p:set>
                                      <p:cBhvr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0000"/>
                                      </p:to>
                                    </p:animClr>
                                    <p:animClr clrSpc="rgb" dir="cw">
                                      <p:cBhvr>
                                        <p:cTn id="2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0000"/>
                                      </p:to>
                                    </p:animClr>
                                    <p:set>
                                      <p:cBhvr>
                                        <p:cTn id="2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8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ln>
            <a:solidFill>
              <a:srgbClr val="FF0000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10. U této knihy urči žánr: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/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/>
          <a:lstStyle/>
          <a:p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/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/>
          <a:lstStyle/>
          <a:p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825383" y="2276872"/>
            <a:ext cx="3384376" cy="914400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román</a:t>
            </a:r>
            <a:endParaRPr lang="cs-CZ" sz="28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825383" y="4227481"/>
            <a:ext cx="3384376" cy="914400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pověst</a:t>
            </a:r>
            <a:endParaRPr lang="cs-CZ" sz="28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Obdélník 9">
            <a:hlinkClick r:id="" action="ppaction://noaction" highlightClick="1">
              <a:snd r:embed="rId2" name="applause.wav"/>
            </a:hlinkClick>
          </p:cNvPr>
          <p:cNvSpPr/>
          <p:nvPr/>
        </p:nvSpPr>
        <p:spPr>
          <a:xfrm>
            <a:off x="5076056" y="2276872"/>
            <a:ext cx="3384376" cy="9144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povídka</a:t>
            </a:r>
            <a:endParaRPr lang="cs-CZ" sz="28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076056" y="4246240"/>
            <a:ext cx="3384376" cy="9144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pohádka</a:t>
            </a:r>
            <a:endParaRPr lang="cs-CZ" sz="28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0458310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0000"/>
                                      </p:to>
                                    </p:animClr>
                                    <p:animClr clrSpc="rgb" dir="cw">
                                      <p:cBhvr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0000"/>
                                      </p:to>
                                    </p:animClr>
                                    <p:set>
                                      <p:cBhvr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0000"/>
                                      </p:to>
                                    </p:animClr>
                                    <p:animClr clrSpc="rgb" dir="cw">
                                      <p:cBhvr>
                                        <p:cTn id="1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0000"/>
                                      </p:to>
                                    </p:animClr>
                                    <p:set>
                                      <p:cBhvr>
                                        <p:cTn id="1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0000"/>
                                      </p:to>
                                    </p:animClr>
                                    <p:animClr clrSpc="rgb" dir="cw">
                                      <p:cBhvr>
                                        <p:cTn id="2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0000"/>
                                      </p:to>
                                    </p:animClr>
                                    <p:set>
                                      <p:cBhvr>
                                        <p:cTn id="2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1" grpId="0" animBg="1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296</TotalTime>
  <Words>183</Words>
  <Application>Microsoft Office PowerPoint</Application>
  <PresentationFormat>Předvádění na obrazovce (4:3)</PresentationFormat>
  <Paragraphs>69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B. Němcová – opakování (7.roč.)</vt:lpstr>
      <vt:lpstr>Prezentace aplikace PowerPoint</vt:lpstr>
      <vt:lpstr>1. Jak se jmenovala babička  B. Němcové?</vt:lpstr>
      <vt:lpstr>2. Kde se B. Němcová narodila?</vt:lpstr>
      <vt:lpstr>3. Jak se jmenovala její matka?</vt:lpstr>
      <vt:lpstr>4. Čím byl její otec?</vt:lpstr>
      <vt:lpstr>5. Čím byla její matka?</vt:lpstr>
      <vt:lpstr>5. Vzpomeneš si na jména jejích dětí? Které jméno sem nepatří?</vt:lpstr>
      <vt:lpstr>6. Které z dětí zemřelo ve čtrnácti letech?</vt:lpstr>
      <vt:lpstr>7. V kolika letech B. Němcová zemřela?</vt:lpstr>
      <vt:lpstr>8. Kterou knihu nenapsala?</vt:lpstr>
      <vt:lpstr>9. V kterém roce vyšla její nejznámější kniha BABIČKA?</vt:lpstr>
      <vt:lpstr>10. U této knihy urči žánr: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Jablečníková Jarmila</dc:creator>
  <cp:lastModifiedBy>Jablečníková Jarmila</cp:lastModifiedBy>
  <cp:revision>33</cp:revision>
  <dcterms:created xsi:type="dcterms:W3CDTF">2011-11-26T17:46:53Z</dcterms:created>
  <dcterms:modified xsi:type="dcterms:W3CDTF">2011-11-29T08:53:48Z</dcterms:modified>
</cp:coreProperties>
</file>