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  <p:sldMasterId id="2147483651" r:id="rId2"/>
  </p:sldMasterIdLst>
  <p:notesMasterIdLst>
    <p:notesMasterId r:id="rId18"/>
  </p:notesMasterIdLst>
  <p:sldIdLst>
    <p:sldId id="288" r:id="rId3"/>
    <p:sldId id="295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98" r:id="rId16"/>
    <p:sldId id="275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681" autoAdjust="0"/>
    <p:restoredTop sz="94660"/>
  </p:normalViewPr>
  <p:slideViewPr>
    <p:cSldViewPr>
      <p:cViewPr varScale="1">
        <p:scale>
          <a:sx n="103" d="100"/>
          <a:sy n="103" d="100"/>
        </p:scale>
        <p:origin x="-90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VY_32_INOVACE_3.2.3.3.S 21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PhDr. Milan Simon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Portrét ve fotografii – 1.díl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0" custLinFactNeighborY="0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ScaleX="100000" custScaleY="84089" custLinFactNeighborX="0" custLinFactNeighborY="-1703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0A46009-545A-49ED-AC20-5C2744D24E99}" type="presOf" srcId="{D1B46980-6531-4606-95E6-44980827E919}" destId="{6140AFEC-043D-4C43-A2F9-D0F5331DF3A3}" srcOrd="0" destOrd="0" presId="urn:microsoft.com/office/officeart/2005/8/layout/target3"/>
    <dgm:cxn modelId="{1451AEC2-08FF-479C-AC10-9BA786F08255}" type="presOf" srcId="{4C35D32F-0EAB-4CD7-82EE-45574DC2A586}" destId="{8BEBB6EC-1DAA-4CAC-8A25-BC0FCBD5DBD5}" srcOrd="0" destOrd="0" presId="urn:microsoft.com/office/officeart/2005/8/layout/target3"/>
    <dgm:cxn modelId="{0C07CC0E-6857-41A1-8D07-F6FE13B6A9DE}" type="presOf" srcId="{D8197B8C-B260-4A16-BDF4-0947B075E274}" destId="{25B08C86-7E15-44DC-BE7F-FFB55DD49D12}" srcOrd="0" destOrd="0" presId="urn:microsoft.com/office/officeart/2005/8/layout/target3"/>
    <dgm:cxn modelId="{33B807D5-D34A-4E46-B92A-E6F65BBCD21D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2D0805B-DC51-4B0D-896D-352E5101EEE8}" type="presOf" srcId="{D1D4F407-5343-4D3F-B5B9-D407B03CAEB4}" destId="{AED2198E-93D5-4001-81B4-73124B309672}" srcOrd="1" destOrd="0" presId="urn:microsoft.com/office/officeart/2005/8/layout/target3"/>
    <dgm:cxn modelId="{5E65747E-ADC1-4E7F-A989-529C5A87F2EE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1AFD996-7AA4-4A73-9F39-5BEAE92C6657}" type="presOf" srcId="{D1D4F407-5343-4D3F-B5B9-D407B03CAEB4}" destId="{D005CE8C-CC26-4C3E-AC11-E15060ECD759}" srcOrd="0" destOrd="0" presId="urn:microsoft.com/office/officeart/2005/8/layout/target3"/>
    <dgm:cxn modelId="{A535C1E3-27B4-458A-B116-267B77FE5C82}" type="presOf" srcId="{757F3AB3-0718-4624-B441-E567A8F0AB56}" destId="{333A1088-737F-45CB-B68E-254E46348037}" srcOrd="0" destOrd="0" presId="urn:microsoft.com/office/officeart/2005/8/layout/target3"/>
    <dgm:cxn modelId="{94A88B37-F94A-4012-AC66-70EC75DCE804}" type="presOf" srcId="{D1B46980-6531-4606-95E6-44980827E919}" destId="{2BE915AB-18AA-4053-B92C-3BFC9ED204BB}" srcOrd="1" destOrd="0" presId="urn:microsoft.com/office/officeart/2005/8/layout/target3"/>
    <dgm:cxn modelId="{5B0D5F2E-CB48-4328-B8F7-F620DC8D2014}" type="presOf" srcId="{B651F6E3-6281-48DB-9319-2AEAFDAE7572}" destId="{6BB5E863-4638-4E1D-BFDE-399D028AC4ED}" srcOrd="1" destOrd="0" presId="urn:microsoft.com/office/officeart/2005/8/layout/target3"/>
    <dgm:cxn modelId="{61675CF4-E171-413B-BA89-8BDF53AA8037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E33548C-CCAE-4E81-BF50-3B8FA2395E5E}" type="presParOf" srcId="{333A1088-737F-45CB-B68E-254E46348037}" destId="{F5ABB229-8D3B-4694-996A-96F23CF14429}" srcOrd="0" destOrd="0" presId="urn:microsoft.com/office/officeart/2005/8/layout/target3"/>
    <dgm:cxn modelId="{9C00D209-6635-4F75-A440-09F5E31A5195}" type="presParOf" srcId="{333A1088-737F-45CB-B68E-254E46348037}" destId="{F41139FD-01EE-4571-8B17-4FB00FC51163}" srcOrd="1" destOrd="0" presId="urn:microsoft.com/office/officeart/2005/8/layout/target3"/>
    <dgm:cxn modelId="{88CF56D7-5D2C-45D9-82B3-9BA06D5FDBEE}" type="presParOf" srcId="{333A1088-737F-45CB-B68E-254E46348037}" destId="{D005CE8C-CC26-4C3E-AC11-E15060ECD759}" srcOrd="2" destOrd="0" presId="urn:microsoft.com/office/officeart/2005/8/layout/target3"/>
    <dgm:cxn modelId="{C8184580-134B-460C-A379-217797115670}" type="presParOf" srcId="{333A1088-737F-45CB-B68E-254E46348037}" destId="{2C702D82-9B77-49B7-9568-BB8EB47C3372}" srcOrd="3" destOrd="0" presId="urn:microsoft.com/office/officeart/2005/8/layout/target3"/>
    <dgm:cxn modelId="{E3B75ACE-8882-4E66-A48A-6BAEC18BB09B}" type="presParOf" srcId="{333A1088-737F-45CB-B68E-254E46348037}" destId="{A52A0455-90FF-4808-ABD0-F02540D31D5A}" srcOrd="4" destOrd="0" presId="urn:microsoft.com/office/officeart/2005/8/layout/target3"/>
    <dgm:cxn modelId="{8C110A3A-0311-4204-BD26-718B414433A2}" type="presParOf" srcId="{333A1088-737F-45CB-B68E-254E46348037}" destId="{6140AFEC-043D-4C43-A2F9-D0F5331DF3A3}" srcOrd="5" destOrd="0" presId="urn:microsoft.com/office/officeart/2005/8/layout/target3"/>
    <dgm:cxn modelId="{D9F80136-314D-4026-AEB8-D7F28349C0BA}" type="presParOf" srcId="{333A1088-737F-45CB-B68E-254E46348037}" destId="{9358AC05-5D7D-4327-9F80-1AD486AEA664}" srcOrd="6" destOrd="0" presId="urn:microsoft.com/office/officeart/2005/8/layout/target3"/>
    <dgm:cxn modelId="{A3E599B9-1BB5-441D-A7DC-84A506032A32}" type="presParOf" srcId="{333A1088-737F-45CB-B68E-254E46348037}" destId="{313FC574-E1CD-4FB4-B054-0B805CE0447D}" srcOrd="7" destOrd="0" presId="urn:microsoft.com/office/officeart/2005/8/layout/target3"/>
    <dgm:cxn modelId="{44B283D6-D6F0-4BAE-969F-EE5612B06713}" type="presParOf" srcId="{333A1088-737F-45CB-B68E-254E46348037}" destId="{619D679B-A015-4ECF-8348-D1034C574F40}" srcOrd="8" destOrd="0" presId="urn:microsoft.com/office/officeart/2005/8/layout/target3"/>
    <dgm:cxn modelId="{F1508648-4BA5-4CF0-9905-C36341C73E28}" type="presParOf" srcId="{333A1088-737F-45CB-B68E-254E46348037}" destId="{322283A8-4A27-4CDA-BAE3-F381106A9174}" srcOrd="9" destOrd="0" presId="urn:microsoft.com/office/officeart/2005/8/layout/target3"/>
    <dgm:cxn modelId="{404C9E34-C5D7-4CE9-A95C-222B08D3B676}" type="presParOf" srcId="{333A1088-737F-45CB-B68E-254E46348037}" destId="{FFC9F71D-1B4F-4AD9-A4A6-86ADEFC8AF5C}" srcOrd="10" destOrd="0" presId="urn:microsoft.com/office/officeart/2005/8/layout/target3"/>
    <dgm:cxn modelId="{D12698EB-3861-45AA-BCA0-F4BCD594D513}" type="presParOf" srcId="{333A1088-737F-45CB-B68E-254E46348037}" destId="{25B08C86-7E15-44DC-BE7F-FFB55DD49D12}" srcOrd="11" destOrd="0" presId="urn:microsoft.com/office/officeart/2005/8/layout/target3"/>
    <dgm:cxn modelId="{F2ACD488-E795-4D2E-8890-3FCC4054B8CE}" type="presParOf" srcId="{333A1088-737F-45CB-B68E-254E46348037}" destId="{76644BE8-9D7C-4C09-B250-3D10AF48CBB7}" srcOrd="12" destOrd="0" presId="urn:microsoft.com/office/officeart/2005/8/layout/target3"/>
    <dgm:cxn modelId="{8AF45429-CD93-4EBA-96E3-138F84F7942B}" type="presParOf" srcId="{333A1088-737F-45CB-B68E-254E46348037}" destId="{EE85B701-7295-41C0-BA7A-34D3756A2AE6}" srcOrd="13" destOrd="0" presId="urn:microsoft.com/office/officeart/2005/8/layout/target3"/>
    <dgm:cxn modelId="{2E66CD23-CFE7-48C5-BA0C-8F5A7E788F0F}" type="presParOf" srcId="{333A1088-737F-45CB-B68E-254E46348037}" destId="{8BEBB6EC-1DAA-4CAC-8A25-BC0FCBD5DBD5}" srcOrd="14" destOrd="0" presId="urn:microsoft.com/office/officeart/2005/8/layout/target3"/>
    <dgm:cxn modelId="{DCFF3ADF-9B4A-4C50-8A66-8644FA2C352C}" type="presParOf" srcId="{333A1088-737F-45CB-B68E-254E46348037}" destId="{AED2198E-93D5-4001-81B4-73124B309672}" srcOrd="15" destOrd="0" presId="urn:microsoft.com/office/officeart/2005/8/layout/target3"/>
    <dgm:cxn modelId="{1BDFA0B8-A1D4-4F42-84D2-3A7C3211C233}" type="presParOf" srcId="{333A1088-737F-45CB-B68E-254E46348037}" destId="{2BE915AB-18AA-4053-B92C-3BFC9ED204BB}" srcOrd="16" destOrd="0" presId="urn:microsoft.com/office/officeart/2005/8/layout/target3"/>
    <dgm:cxn modelId="{1CE979A6-561B-4651-8010-4C4D55FD23B4}" type="presParOf" srcId="{333A1088-737F-45CB-B68E-254E46348037}" destId="{6BB5E863-4638-4E1D-BFDE-399D028AC4ED}" srcOrd="17" destOrd="0" presId="urn:microsoft.com/office/officeart/2005/8/layout/target3"/>
    <dgm:cxn modelId="{2B309A41-05ED-45FD-A641-C7D007FF7DF3}" type="presParOf" srcId="{333A1088-737F-45CB-B68E-254E46348037}" destId="{5A5FFA88-C948-4069-8E93-59FA12366E83}" srcOrd="18" destOrd="0" presId="urn:microsoft.com/office/officeart/2005/8/layout/target3"/>
    <dgm:cxn modelId="{88195B79-EC34-4415-835A-D714C5DF26B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600400" cy="3600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84738" y="0"/>
          <a:ext cx="6336703" cy="360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784738" y="0"/>
        <a:ext cx="6336703" cy="576064"/>
      </dsp:txXfrm>
    </dsp:sp>
    <dsp:sp modelId="{A52A0455-90FF-4808-ABD0-F02540D31D5A}">
      <dsp:nvSpPr>
        <dsp:cNvPr id="0" name=""/>
        <dsp:cNvSpPr/>
      </dsp:nvSpPr>
      <dsp:spPr>
        <a:xfrm>
          <a:off x="378042" y="576064"/>
          <a:ext cx="2844315" cy="284431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800200" y="576064"/>
          <a:ext cx="6336703" cy="284431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PhDr. Milan Simon</a:t>
          </a:r>
          <a:endParaRPr lang="cs-CZ" sz="2000" kern="1200" dirty="0"/>
        </a:p>
      </dsp:txBody>
      <dsp:txXfrm>
        <a:off x="1800200" y="576064"/>
        <a:ext cx="6336703" cy="576063"/>
      </dsp:txXfrm>
    </dsp:sp>
    <dsp:sp modelId="{313FC574-E1CD-4FB4-B054-0B805CE0447D}">
      <dsp:nvSpPr>
        <dsp:cNvPr id="0" name=""/>
        <dsp:cNvSpPr/>
      </dsp:nvSpPr>
      <dsp:spPr>
        <a:xfrm>
          <a:off x="756084" y="1152128"/>
          <a:ext cx="2088232" cy="20882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800200" y="1119363"/>
          <a:ext cx="6336703" cy="20882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VY_32_INOVACE_3.2.3.3.S 21</a:t>
          </a:r>
          <a:endParaRPr lang="cs-CZ" sz="2000" kern="1200" dirty="0"/>
        </a:p>
      </dsp:txBody>
      <dsp:txXfrm>
        <a:off x="1800200" y="1119363"/>
        <a:ext cx="6336703" cy="576064"/>
      </dsp:txXfrm>
    </dsp:sp>
    <dsp:sp modelId="{FFC9F71D-1B4F-4AD9-A4A6-86ADEFC8AF5C}">
      <dsp:nvSpPr>
        <dsp:cNvPr id="0" name=""/>
        <dsp:cNvSpPr/>
      </dsp:nvSpPr>
      <dsp:spPr>
        <a:xfrm>
          <a:off x="1134126" y="1728192"/>
          <a:ext cx="1332147" cy="13321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800200" y="1728192"/>
          <a:ext cx="6336703" cy="13321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Portrét ve fotografii – 1.díl</a:t>
          </a:r>
          <a:endParaRPr lang="cs-CZ" sz="2000" kern="1200" dirty="0"/>
        </a:p>
      </dsp:txBody>
      <dsp:txXfrm>
        <a:off x="1800200" y="1728192"/>
        <a:ext cx="6336703" cy="576063"/>
      </dsp:txXfrm>
    </dsp:sp>
    <dsp:sp modelId="{EE85B701-7295-41C0-BA7A-34D3756A2AE6}">
      <dsp:nvSpPr>
        <dsp:cNvPr id="0" name=""/>
        <dsp:cNvSpPr/>
      </dsp:nvSpPr>
      <dsp:spPr>
        <a:xfrm>
          <a:off x="1512168" y="2304256"/>
          <a:ext cx="576063" cy="5760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800200" y="2251958"/>
          <a:ext cx="6336703" cy="48440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800200" y="2251958"/>
        <a:ext cx="6336703" cy="4844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2F4EEC5-58B6-4C92-A119-CBB7454AAA1E}" type="datetimeFigureOut">
              <a:rPr lang="cs-CZ" smtClean="0"/>
              <a:t>30.6.2012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2C28A8-1FE6-4CAF-8634-62160E1A9F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28333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22" name="Group 2"/>
          <p:cNvGrpSpPr>
            <a:grpSpLocks/>
          </p:cNvGrpSpPr>
          <p:nvPr/>
        </p:nvGrpSpPr>
        <p:grpSpPr bwMode="auto">
          <a:xfrm>
            <a:off x="3800475" y="1789113"/>
            <a:ext cx="5340350" cy="5056187"/>
            <a:chOff x="2394" y="1127"/>
            <a:chExt cx="3364" cy="3185"/>
          </a:xfrm>
        </p:grpSpPr>
        <p:sp>
          <p:nvSpPr>
            <p:cNvPr id="5123" name="Rectangle 3"/>
            <p:cNvSpPr>
              <a:spLocks noChangeArrowheads="1"/>
            </p:cNvSpPr>
            <p:nvPr/>
          </p:nvSpPr>
          <p:spPr bwMode="ltGray">
            <a:xfrm>
              <a:off x="4230" y="1365"/>
              <a:ext cx="197" cy="102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5124" name="Oval 4"/>
            <p:cNvSpPr>
              <a:spLocks noChangeArrowheads="1"/>
            </p:cNvSpPr>
            <p:nvPr/>
          </p:nvSpPr>
          <p:spPr bwMode="ltGray">
            <a:xfrm>
              <a:off x="4299" y="1185"/>
              <a:ext cx="47" cy="47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5125" name="Rectangle 5"/>
            <p:cNvSpPr>
              <a:spLocks noChangeArrowheads="1"/>
            </p:cNvSpPr>
            <p:nvPr/>
          </p:nvSpPr>
          <p:spPr bwMode="ltGray">
            <a:xfrm rot="995337">
              <a:off x="5205" y="1495"/>
              <a:ext cx="6" cy="20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5126" name="Freeform 6"/>
            <p:cNvSpPr>
              <a:spLocks noEditPoints="1"/>
            </p:cNvSpPr>
            <p:nvPr/>
          </p:nvSpPr>
          <p:spPr bwMode="ltGray">
            <a:xfrm>
              <a:off x="4871" y="3508"/>
              <a:ext cx="66" cy="96"/>
            </a:xfrm>
            <a:custGeom>
              <a:avLst/>
              <a:gdLst/>
              <a:ahLst/>
              <a:cxnLst>
                <a:cxn ang="0">
                  <a:pos x="18" y="96"/>
                </a:cxn>
                <a:cxn ang="0">
                  <a:pos x="42" y="78"/>
                </a:cxn>
                <a:cxn ang="0">
                  <a:pos x="60" y="60"/>
                </a:cxn>
                <a:cxn ang="0">
                  <a:pos x="66" y="36"/>
                </a:cxn>
                <a:cxn ang="0">
                  <a:pos x="60" y="12"/>
                </a:cxn>
                <a:cxn ang="0">
                  <a:pos x="36" y="0"/>
                </a:cxn>
                <a:cxn ang="0">
                  <a:pos x="24" y="6"/>
                </a:cxn>
                <a:cxn ang="0">
                  <a:pos x="12" y="12"/>
                </a:cxn>
                <a:cxn ang="0">
                  <a:pos x="0" y="36"/>
                </a:cxn>
                <a:cxn ang="0">
                  <a:pos x="0" y="60"/>
                </a:cxn>
                <a:cxn ang="0">
                  <a:pos x="12" y="84"/>
                </a:cxn>
                <a:cxn ang="0">
                  <a:pos x="18" y="96"/>
                </a:cxn>
                <a:cxn ang="0">
                  <a:pos x="18" y="96"/>
                </a:cxn>
                <a:cxn ang="0">
                  <a:pos x="42" y="18"/>
                </a:cxn>
                <a:cxn ang="0">
                  <a:pos x="54" y="24"/>
                </a:cxn>
                <a:cxn ang="0">
                  <a:pos x="60" y="36"/>
                </a:cxn>
                <a:cxn ang="0">
                  <a:pos x="60" y="48"/>
                </a:cxn>
                <a:cxn ang="0">
                  <a:pos x="54" y="54"/>
                </a:cxn>
                <a:cxn ang="0">
                  <a:pos x="36" y="72"/>
                </a:cxn>
                <a:cxn ang="0">
                  <a:pos x="24" y="78"/>
                </a:cxn>
                <a:cxn ang="0">
                  <a:pos x="24" y="78"/>
                </a:cxn>
                <a:cxn ang="0">
                  <a:pos x="12" y="48"/>
                </a:cxn>
                <a:cxn ang="0">
                  <a:pos x="18" y="24"/>
                </a:cxn>
                <a:cxn ang="0">
                  <a:pos x="30" y="18"/>
                </a:cxn>
                <a:cxn ang="0">
                  <a:pos x="42" y="18"/>
                </a:cxn>
                <a:cxn ang="0">
                  <a:pos x="42" y="18"/>
                </a:cxn>
              </a:cxnLst>
              <a:rect l="0" t="0" r="r" b="b"/>
              <a:pathLst>
                <a:path w="66" h="96">
                  <a:moveTo>
                    <a:pt x="18" y="96"/>
                  </a:moveTo>
                  <a:lnTo>
                    <a:pt x="42" y="78"/>
                  </a:lnTo>
                  <a:lnTo>
                    <a:pt x="60" y="60"/>
                  </a:lnTo>
                  <a:lnTo>
                    <a:pt x="66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24" y="6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0" y="60"/>
                  </a:lnTo>
                  <a:lnTo>
                    <a:pt x="12" y="84"/>
                  </a:lnTo>
                  <a:lnTo>
                    <a:pt x="18" y="96"/>
                  </a:lnTo>
                  <a:lnTo>
                    <a:pt x="18" y="96"/>
                  </a:lnTo>
                  <a:close/>
                  <a:moveTo>
                    <a:pt x="42" y="18"/>
                  </a:moveTo>
                  <a:lnTo>
                    <a:pt x="54" y="24"/>
                  </a:lnTo>
                  <a:lnTo>
                    <a:pt x="60" y="36"/>
                  </a:lnTo>
                  <a:lnTo>
                    <a:pt x="60" y="48"/>
                  </a:lnTo>
                  <a:lnTo>
                    <a:pt x="54" y="54"/>
                  </a:lnTo>
                  <a:lnTo>
                    <a:pt x="36" y="72"/>
                  </a:lnTo>
                  <a:lnTo>
                    <a:pt x="24" y="78"/>
                  </a:lnTo>
                  <a:lnTo>
                    <a:pt x="24" y="78"/>
                  </a:lnTo>
                  <a:lnTo>
                    <a:pt x="12" y="48"/>
                  </a:lnTo>
                  <a:lnTo>
                    <a:pt x="18" y="24"/>
                  </a:lnTo>
                  <a:lnTo>
                    <a:pt x="30" y="18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127" name="Rectangle 7"/>
            <p:cNvSpPr>
              <a:spLocks noChangeArrowheads="1"/>
            </p:cNvSpPr>
            <p:nvPr/>
          </p:nvSpPr>
          <p:spPr bwMode="ltGray">
            <a:xfrm rot="91736">
              <a:off x="5487" y="1535"/>
              <a:ext cx="6" cy="1998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5128" name="Rectangle 8"/>
            <p:cNvSpPr>
              <a:spLocks noChangeArrowheads="1"/>
            </p:cNvSpPr>
            <p:nvPr/>
          </p:nvSpPr>
          <p:spPr bwMode="ltGray">
            <a:xfrm rot="-926223">
              <a:off x="5640" y="1521"/>
              <a:ext cx="6" cy="881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5129" name="Rectangle 9"/>
            <p:cNvSpPr>
              <a:spLocks noChangeArrowheads="1"/>
            </p:cNvSpPr>
            <p:nvPr/>
          </p:nvSpPr>
          <p:spPr bwMode="ltGray">
            <a:xfrm rot="-1140313">
              <a:off x="3444" y="1816"/>
              <a:ext cx="6" cy="203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5130" name="Rectangle 10"/>
            <p:cNvSpPr>
              <a:spLocks noChangeArrowheads="1"/>
            </p:cNvSpPr>
            <p:nvPr/>
          </p:nvSpPr>
          <p:spPr bwMode="ltGray">
            <a:xfrm rot="1114412">
              <a:off x="2757" y="1821"/>
              <a:ext cx="6" cy="2119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5131" name="Rectangle 11"/>
            <p:cNvSpPr>
              <a:spLocks noChangeArrowheads="1"/>
            </p:cNvSpPr>
            <p:nvPr/>
          </p:nvSpPr>
          <p:spPr bwMode="ltGray">
            <a:xfrm rot="254676">
              <a:off x="3035" y="1870"/>
              <a:ext cx="6" cy="1906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5132" name="Freeform 12"/>
            <p:cNvSpPr>
              <a:spLocks/>
            </p:cNvSpPr>
            <p:nvPr/>
          </p:nvSpPr>
          <p:spPr bwMode="ltGray">
            <a:xfrm>
              <a:off x="4007" y="3021"/>
              <a:ext cx="623" cy="156"/>
            </a:xfrm>
            <a:custGeom>
              <a:avLst/>
              <a:gdLst/>
              <a:ahLst/>
              <a:cxnLst>
                <a:cxn ang="0">
                  <a:pos x="6" y="18"/>
                </a:cxn>
                <a:cxn ang="0">
                  <a:pos x="162" y="36"/>
                </a:cxn>
                <a:cxn ang="0">
                  <a:pos x="251" y="36"/>
                </a:cxn>
                <a:cxn ang="0">
                  <a:pos x="354" y="30"/>
                </a:cxn>
                <a:cxn ang="0">
                  <a:pos x="473" y="18"/>
                </a:cxn>
                <a:cxn ang="0">
                  <a:pos x="611" y="0"/>
                </a:cxn>
                <a:cxn ang="0">
                  <a:pos x="623" y="114"/>
                </a:cxn>
                <a:cxn ang="0">
                  <a:pos x="497" y="138"/>
                </a:cxn>
                <a:cxn ang="0">
                  <a:pos x="414" y="150"/>
                </a:cxn>
                <a:cxn ang="0">
                  <a:pos x="318" y="156"/>
                </a:cxn>
                <a:cxn ang="0">
                  <a:pos x="215" y="156"/>
                </a:cxn>
                <a:cxn ang="0">
                  <a:pos x="108" y="150"/>
                </a:cxn>
                <a:cxn ang="0">
                  <a:pos x="0" y="132"/>
                </a:cxn>
                <a:cxn ang="0">
                  <a:pos x="6" y="18"/>
                </a:cxn>
                <a:cxn ang="0">
                  <a:pos x="6" y="18"/>
                </a:cxn>
              </a:cxnLst>
              <a:rect l="0" t="0" r="r" b="b"/>
              <a:pathLst>
                <a:path w="623" h="156">
                  <a:moveTo>
                    <a:pt x="6" y="18"/>
                  </a:moveTo>
                  <a:lnTo>
                    <a:pt x="162" y="36"/>
                  </a:lnTo>
                  <a:lnTo>
                    <a:pt x="251" y="36"/>
                  </a:lnTo>
                  <a:lnTo>
                    <a:pt x="354" y="30"/>
                  </a:lnTo>
                  <a:lnTo>
                    <a:pt x="473" y="18"/>
                  </a:lnTo>
                  <a:lnTo>
                    <a:pt x="611" y="0"/>
                  </a:lnTo>
                  <a:lnTo>
                    <a:pt x="623" y="114"/>
                  </a:lnTo>
                  <a:lnTo>
                    <a:pt x="497" y="138"/>
                  </a:lnTo>
                  <a:lnTo>
                    <a:pt x="414" y="150"/>
                  </a:lnTo>
                  <a:lnTo>
                    <a:pt x="318" y="156"/>
                  </a:lnTo>
                  <a:lnTo>
                    <a:pt x="215" y="156"/>
                  </a:lnTo>
                  <a:lnTo>
                    <a:pt x="108" y="150"/>
                  </a:lnTo>
                  <a:lnTo>
                    <a:pt x="0" y="132"/>
                  </a:lnTo>
                  <a:lnTo>
                    <a:pt x="6" y="18"/>
                  </a:lnTo>
                  <a:lnTo>
                    <a:pt x="6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133" name="Freeform 13"/>
            <p:cNvSpPr>
              <a:spLocks/>
            </p:cNvSpPr>
            <p:nvPr/>
          </p:nvSpPr>
          <p:spPr bwMode="ltGray">
            <a:xfrm>
              <a:off x="4762" y="3591"/>
              <a:ext cx="996" cy="126"/>
            </a:xfrm>
            <a:custGeom>
              <a:avLst/>
              <a:gdLst/>
              <a:ahLst/>
              <a:cxnLst>
                <a:cxn ang="0">
                  <a:pos x="754" y="6"/>
                </a:cxn>
                <a:cxn ang="0">
                  <a:pos x="652" y="6"/>
                </a:cxn>
                <a:cxn ang="0">
                  <a:pos x="563" y="6"/>
                </a:cxn>
                <a:cxn ang="0">
                  <a:pos x="479" y="6"/>
                </a:cxn>
                <a:cxn ang="0">
                  <a:pos x="401" y="6"/>
                </a:cxn>
                <a:cxn ang="0">
                  <a:pos x="335" y="0"/>
                </a:cxn>
                <a:cxn ang="0">
                  <a:pos x="276" y="0"/>
                </a:cxn>
                <a:cxn ang="0">
                  <a:pos x="222" y="0"/>
                </a:cxn>
                <a:cxn ang="0">
                  <a:pos x="180" y="6"/>
                </a:cxn>
                <a:cxn ang="0">
                  <a:pos x="138" y="6"/>
                </a:cxn>
                <a:cxn ang="0">
                  <a:pos x="108" y="6"/>
                </a:cxn>
                <a:cxn ang="0">
                  <a:pos x="54" y="6"/>
                </a:cxn>
                <a:cxn ang="0">
                  <a:pos x="24" y="12"/>
                </a:cxn>
                <a:cxn ang="0">
                  <a:pos x="6" y="18"/>
                </a:cxn>
                <a:cxn ang="0">
                  <a:pos x="0" y="24"/>
                </a:cxn>
                <a:cxn ang="0">
                  <a:pos x="12" y="42"/>
                </a:cxn>
                <a:cxn ang="0">
                  <a:pos x="18" y="48"/>
                </a:cxn>
                <a:cxn ang="0">
                  <a:pos x="30" y="54"/>
                </a:cxn>
                <a:cxn ang="0">
                  <a:pos x="60" y="60"/>
                </a:cxn>
                <a:cxn ang="0">
                  <a:pos x="90" y="72"/>
                </a:cxn>
                <a:cxn ang="0">
                  <a:pos x="144" y="84"/>
                </a:cxn>
                <a:cxn ang="0">
                  <a:pos x="210" y="90"/>
                </a:cxn>
                <a:cxn ang="0">
                  <a:pos x="293" y="102"/>
                </a:cxn>
                <a:cxn ang="0">
                  <a:pos x="389" y="108"/>
                </a:cxn>
                <a:cxn ang="0">
                  <a:pos x="503" y="120"/>
                </a:cxn>
                <a:cxn ang="0">
                  <a:pos x="622" y="120"/>
                </a:cxn>
                <a:cxn ang="0">
                  <a:pos x="754" y="126"/>
                </a:cxn>
                <a:cxn ang="0">
                  <a:pos x="873" y="126"/>
                </a:cxn>
                <a:cxn ang="0">
                  <a:pos x="993" y="126"/>
                </a:cxn>
                <a:cxn ang="0">
                  <a:pos x="993" y="12"/>
                </a:cxn>
                <a:cxn ang="0">
                  <a:pos x="879" y="12"/>
                </a:cxn>
                <a:cxn ang="0">
                  <a:pos x="754" y="6"/>
                </a:cxn>
                <a:cxn ang="0">
                  <a:pos x="754" y="6"/>
                </a:cxn>
              </a:cxnLst>
              <a:rect l="0" t="0" r="r" b="b"/>
              <a:pathLst>
                <a:path w="993" h="126">
                  <a:moveTo>
                    <a:pt x="754" y="6"/>
                  </a:moveTo>
                  <a:lnTo>
                    <a:pt x="652" y="6"/>
                  </a:lnTo>
                  <a:lnTo>
                    <a:pt x="563" y="6"/>
                  </a:lnTo>
                  <a:lnTo>
                    <a:pt x="479" y="6"/>
                  </a:lnTo>
                  <a:lnTo>
                    <a:pt x="401" y="6"/>
                  </a:lnTo>
                  <a:lnTo>
                    <a:pt x="335" y="0"/>
                  </a:lnTo>
                  <a:lnTo>
                    <a:pt x="276" y="0"/>
                  </a:lnTo>
                  <a:lnTo>
                    <a:pt x="222" y="0"/>
                  </a:lnTo>
                  <a:lnTo>
                    <a:pt x="180" y="6"/>
                  </a:lnTo>
                  <a:lnTo>
                    <a:pt x="138" y="6"/>
                  </a:lnTo>
                  <a:lnTo>
                    <a:pt x="108" y="6"/>
                  </a:lnTo>
                  <a:lnTo>
                    <a:pt x="54" y="6"/>
                  </a:lnTo>
                  <a:lnTo>
                    <a:pt x="24" y="12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12" y="42"/>
                  </a:lnTo>
                  <a:lnTo>
                    <a:pt x="18" y="48"/>
                  </a:lnTo>
                  <a:lnTo>
                    <a:pt x="30" y="54"/>
                  </a:lnTo>
                  <a:lnTo>
                    <a:pt x="60" y="60"/>
                  </a:lnTo>
                  <a:lnTo>
                    <a:pt x="90" y="72"/>
                  </a:lnTo>
                  <a:lnTo>
                    <a:pt x="144" y="84"/>
                  </a:lnTo>
                  <a:lnTo>
                    <a:pt x="210" y="90"/>
                  </a:lnTo>
                  <a:lnTo>
                    <a:pt x="293" y="102"/>
                  </a:lnTo>
                  <a:lnTo>
                    <a:pt x="389" y="108"/>
                  </a:lnTo>
                  <a:lnTo>
                    <a:pt x="503" y="120"/>
                  </a:lnTo>
                  <a:lnTo>
                    <a:pt x="622" y="120"/>
                  </a:lnTo>
                  <a:lnTo>
                    <a:pt x="754" y="126"/>
                  </a:lnTo>
                  <a:lnTo>
                    <a:pt x="873" y="126"/>
                  </a:lnTo>
                  <a:lnTo>
                    <a:pt x="993" y="126"/>
                  </a:lnTo>
                  <a:lnTo>
                    <a:pt x="993" y="12"/>
                  </a:lnTo>
                  <a:lnTo>
                    <a:pt x="879" y="12"/>
                  </a:lnTo>
                  <a:lnTo>
                    <a:pt x="754" y="6"/>
                  </a:lnTo>
                  <a:lnTo>
                    <a:pt x="754" y="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134" name="Freeform 14"/>
            <p:cNvSpPr>
              <a:spLocks/>
            </p:cNvSpPr>
            <p:nvPr/>
          </p:nvSpPr>
          <p:spPr bwMode="ltGray">
            <a:xfrm>
              <a:off x="4786" y="3645"/>
              <a:ext cx="972" cy="24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4" y="54"/>
                </a:cxn>
                <a:cxn ang="0">
                  <a:pos x="66" y="96"/>
                </a:cxn>
                <a:cxn ang="0">
                  <a:pos x="120" y="137"/>
                </a:cxn>
                <a:cxn ang="0">
                  <a:pos x="198" y="173"/>
                </a:cxn>
                <a:cxn ang="0">
                  <a:pos x="293" y="203"/>
                </a:cxn>
                <a:cxn ang="0">
                  <a:pos x="353" y="215"/>
                </a:cxn>
                <a:cxn ang="0">
                  <a:pos x="413" y="227"/>
                </a:cxn>
                <a:cxn ang="0">
                  <a:pos x="479" y="233"/>
                </a:cxn>
                <a:cxn ang="0">
                  <a:pos x="556" y="239"/>
                </a:cxn>
                <a:cxn ang="0">
                  <a:pos x="634" y="245"/>
                </a:cxn>
                <a:cxn ang="0">
                  <a:pos x="724" y="245"/>
                </a:cxn>
                <a:cxn ang="0">
                  <a:pos x="855" y="245"/>
                </a:cxn>
                <a:cxn ang="0">
                  <a:pos x="969" y="239"/>
                </a:cxn>
                <a:cxn ang="0">
                  <a:pos x="969" y="60"/>
                </a:cxn>
                <a:cxn ang="0">
                  <a:pos x="700" y="60"/>
                </a:cxn>
                <a:cxn ang="0">
                  <a:pos x="503" y="54"/>
                </a:cxn>
                <a:cxn ang="0">
                  <a:pos x="317" y="42"/>
                </a:cxn>
                <a:cxn ang="0">
                  <a:pos x="150" y="24"/>
                </a:cxn>
                <a:cxn ang="0">
                  <a:pos x="72" y="12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969" h="245">
                  <a:moveTo>
                    <a:pt x="0" y="0"/>
                  </a:moveTo>
                  <a:lnTo>
                    <a:pt x="24" y="54"/>
                  </a:lnTo>
                  <a:lnTo>
                    <a:pt x="66" y="96"/>
                  </a:lnTo>
                  <a:lnTo>
                    <a:pt x="120" y="137"/>
                  </a:lnTo>
                  <a:lnTo>
                    <a:pt x="198" y="173"/>
                  </a:lnTo>
                  <a:lnTo>
                    <a:pt x="293" y="203"/>
                  </a:lnTo>
                  <a:lnTo>
                    <a:pt x="353" y="215"/>
                  </a:lnTo>
                  <a:lnTo>
                    <a:pt x="413" y="227"/>
                  </a:lnTo>
                  <a:lnTo>
                    <a:pt x="479" y="233"/>
                  </a:lnTo>
                  <a:lnTo>
                    <a:pt x="556" y="239"/>
                  </a:lnTo>
                  <a:lnTo>
                    <a:pt x="634" y="245"/>
                  </a:lnTo>
                  <a:lnTo>
                    <a:pt x="724" y="245"/>
                  </a:lnTo>
                  <a:lnTo>
                    <a:pt x="855" y="245"/>
                  </a:lnTo>
                  <a:lnTo>
                    <a:pt x="969" y="239"/>
                  </a:lnTo>
                  <a:lnTo>
                    <a:pt x="969" y="60"/>
                  </a:lnTo>
                  <a:lnTo>
                    <a:pt x="700" y="60"/>
                  </a:lnTo>
                  <a:lnTo>
                    <a:pt x="503" y="54"/>
                  </a:lnTo>
                  <a:lnTo>
                    <a:pt x="317" y="42"/>
                  </a:lnTo>
                  <a:lnTo>
                    <a:pt x="150" y="24"/>
                  </a:lnTo>
                  <a:lnTo>
                    <a:pt x="72" y="1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135" name="Freeform 15"/>
            <p:cNvSpPr>
              <a:spLocks/>
            </p:cNvSpPr>
            <p:nvPr/>
          </p:nvSpPr>
          <p:spPr bwMode="ltGray">
            <a:xfrm>
              <a:off x="4804" y="3591"/>
              <a:ext cx="954" cy="90"/>
            </a:xfrm>
            <a:custGeom>
              <a:avLst/>
              <a:gdLst/>
              <a:ahLst/>
              <a:cxnLst>
                <a:cxn ang="0">
                  <a:pos x="700" y="0"/>
                </a:cxn>
                <a:cxn ang="0">
                  <a:pos x="598" y="0"/>
                </a:cxn>
                <a:cxn ang="0">
                  <a:pos x="515" y="0"/>
                </a:cxn>
                <a:cxn ang="0">
                  <a:pos x="431" y="0"/>
                </a:cxn>
                <a:cxn ang="0">
                  <a:pos x="365" y="0"/>
                </a:cxn>
                <a:cxn ang="0">
                  <a:pos x="299" y="0"/>
                </a:cxn>
                <a:cxn ang="0">
                  <a:pos x="245" y="0"/>
                </a:cxn>
                <a:cxn ang="0">
                  <a:pos x="198" y="0"/>
                </a:cxn>
                <a:cxn ang="0">
                  <a:pos x="162" y="0"/>
                </a:cxn>
                <a:cxn ang="0">
                  <a:pos x="126" y="6"/>
                </a:cxn>
                <a:cxn ang="0">
                  <a:pos x="96" y="6"/>
                </a:cxn>
                <a:cxn ang="0">
                  <a:pos x="54" y="12"/>
                </a:cxn>
                <a:cxn ang="0">
                  <a:pos x="30" y="12"/>
                </a:cxn>
                <a:cxn ang="0">
                  <a:pos x="12" y="18"/>
                </a:cxn>
                <a:cxn ang="0">
                  <a:pos x="6" y="18"/>
                </a:cxn>
                <a:cxn ang="0">
                  <a:pos x="0" y="24"/>
                </a:cxn>
                <a:cxn ang="0">
                  <a:pos x="6" y="30"/>
                </a:cxn>
                <a:cxn ang="0">
                  <a:pos x="24" y="36"/>
                </a:cxn>
                <a:cxn ang="0">
                  <a:pos x="54" y="42"/>
                </a:cxn>
                <a:cxn ang="0">
                  <a:pos x="102" y="54"/>
                </a:cxn>
                <a:cxn ang="0">
                  <a:pos x="168" y="60"/>
                </a:cxn>
                <a:cxn ang="0">
                  <a:pos x="251" y="66"/>
                </a:cxn>
                <a:cxn ang="0">
                  <a:pos x="341" y="78"/>
                </a:cxn>
                <a:cxn ang="0">
                  <a:pos x="449" y="84"/>
                </a:cxn>
                <a:cxn ang="0">
                  <a:pos x="568" y="84"/>
                </a:cxn>
                <a:cxn ang="0">
                  <a:pos x="694" y="90"/>
                </a:cxn>
                <a:cxn ang="0">
                  <a:pos x="825" y="90"/>
                </a:cxn>
                <a:cxn ang="0">
                  <a:pos x="951" y="90"/>
                </a:cxn>
                <a:cxn ang="0">
                  <a:pos x="951" y="6"/>
                </a:cxn>
                <a:cxn ang="0">
                  <a:pos x="831" y="6"/>
                </a:cxn>
                <a:cxn ang="0">
                  <a:pos x="772" y="6"/>
                </a:cxn>
                <a:cxn ang="0">
                  <a:pos x="700" y="0"/>
                </a:cxn>
                <a:cxn ang="0">
                  <a:pos x="700" y="0"/>
                </a:cxn>
              </a:cxnLst>
              <a:rect l="0" t="0" r="r" b="b"/>
              <a:pathLst>
                <a:path w="951" h="90">
                  <a:moveTo>
                    <a:pt x="700" y="0"/>
                  </a:moveTo>
                  <a:lnTo>
                    <a:pt x="598" y="0"/>
                  </a:lnTo>
                  <a:lnTo>
                    <a:pt x="515" y="0"/>
                  </a:lnTo>
                  <a:lnTo>
                    <a:pt x="431" y="0"/>
                  </a:lnTo>
                  <a:lnTo>
                    <a:pt x="365" y="0"/>
                  </a:lnTo>
                  <a:lnTo>
                    <a:pt x="299" y="0"/>
                  </a:lnTo>
                  <a:lnTo>
                    <a:pt x="245" y="0"/>
                  </a:lnTo>
                  <a:lnTo>
                    <a:pt x="198" y="0"/>
                  </a:lnTo>
                  <a:lnTo>
                    <a:pt x="162" y="0"/>
                  </a:lnTo>
                  <a:lnTo>
                    <a:pt x="126" y="6"/>
                  </a:lnTo>
                  <a:lnTo>
                    <a:pt x="96" y="6"/>
                  </a:lnTo>
                  <a:lnTo>
                    <a:pt x="54" y="12"/>
                  </a:lnTo>
                  <a:lnTo>
                    <a:pt x="30" y="12"/>
                  </a:lnTo>
                  <a:lnTo>
                    <a:pt x="12" y="18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6" y="30"/>
                  </a:lnTo>
                  <a:lnTo>
                    <a:pt x="24" y="36"/>
                  </a:lnTo>
                  <a:lnTo>
                    <a:pt x="54" y="42"/>
                  </a:lnTo>
                  <a:lnTo>
                    <a:pt x="102" y="54"/>
                  </a:lnTo>
                  <a:lnTo>
                    <a:pt x="168" y="60"/>
                  </a:lnTo>
                  <a:lnTo>
                    <a:pt x="251" y="66"/>
                  </a:lnTo>
                  <a:lnTo>
                    <a:pt x="341" y="78"/>
                  </a:lnTo>
                  <a:lnTo>
                    <a:pt x="449" y="84"/>
                  </a:lnTo>
                  <a:lnTo>
                    <a:pt x="568" y="84"/>
                  </a:lnTo>
                  <a:lnTo>
                    <a:pt x="694" y="90"/>
                  </a:lnTo>
                  <a:lnTo>
                    <a:pt x="825" y="90"/>
                  </a:lnTo>
                  <a:lnTo>
                    <a:pt x="951" y="90"/>
                  </a:lnTo>
                  <a:lnTo>
                    <a:pt x="951" y="6"/>
                  </a:lnTo>
                  <a:lnTo>
                    <a:pt x="831" y="6"/>
                  </a:lnTo>
                  <a:lnTo>
                    <a:pt x="772" y="6"/>
                  </a:lnTo>
                  <a:lnTo>
                    <a:pt x="700" y="0"/>
                  </a:lnTo>
                  <a:lnTo>
                    <a:pt x="7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136" name="Freeform 16"/>
            <p:cNvSpPr>
              <a:spLocks/>
            </p:cNvSpPr>
            <p:nvPr/>
          </p:nvSpPr>
          <p:spPr bwMode="ltGray">
            <a:xfrm>
              <a:off x="3059" y="1541"/>
              <a:ext cx="102" cy="155"/>
            </a:xfrm>
            <a:custGeom>
              <a:avLst/>
              <a:gdLst/>
              <a:ahLst/>
              <a:cxnLst>
                <a:cxn ang="0">
                  <a:pos x="102" y="0"/>
                </a:cxn>
                <a:cxn ang="0">
                  <a:pos x="0" y="12"/>
                </a:cxn>
                <a:cxn ang="0">
                  <a:pos x="30" y="72"/>
                </a:cxn>
                <a:cxn ang="0">
                  <a:pos x="30" y="155"/>
                </a:cxn>
                <a:cxn ang="0">
                  <a:pos x="72" y="155"/>
                </a:cxn>
                <a:cxn ang="0">
                  <a:pos x="72" y="66"/>
                </a:cxn>
                <a:cxn ang="0">
                  <a:pos x="102" y="0"/>
                </a:cxn>
                <a:cxn ang="0">
                  <a:pos x="102" y="0"/>
                </a:cxn>
              </a:cxnLst>
              <a:rect l="0" t="0" r="r" b="b"/>
              <a:pathLst>
                <a:path w="102" h="155">
                  <a:moveTo>
                    <a:pt x="102" y="0"/>
                  </a:moveTo>
                  <a:lnTo>
                    <a:pt x="0" y="12"/>
                  </a:lnTo>
                  <a:lnTo>
                    <a:pt x="30" y="72"/>
                  </a:lnTo>
                  <a:lnTo>
                    <a:pt x="30" y="155"/>
                  </a:lnTo>
                  <a:lnTo>
                    <a:pt x="72" y="155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137" name="Freeform 17"/>
            <p:cNvSpPr>
              <a:spLocks noEditPoints="1"/>
            </p:cNvSpPr>
            <p:nvPr/>
          </p:nvSpPr>
          <p:spPr bwMode="ltGray">
            <a:xfrm>
              <a:off x="3059" y="1690"/>
              <a:ext cx="90" cy="96"/>
            </a:xfrm>
            <a:custGeom>
              <a:avLst/>
              <a:gdLst/>
              <a:ahLst/>
              <a:cxnLst>
                <a:cxn ang="0">
                  <a:pos x="48" y="96"/>
                </a:cxn>
                <a:cxn ang="0">
                  <a:pos x="72" y="72"/>
                </a:cxn>
                <a:cxn ang="0">
                  <a:pos x="84" y="48"/>
                </a:cxn>
                <a:cxn ang="0">
                  <a:pos x="90" y="36"/>
                </a:cxn>
                <a:cxn ang="0">
                  <a:pos x="84" y="24"/>
                </a:cxn>
                <a:cxn ang="0">
                  <a:pos x="66" y="6"/>
                </a:cxn>
                <a:cxn ang="0">
                  <a:pos x="42" y="0"/>
                </a:cxn>
                <a:cxn ang="0">
                  <a:pos x="24" y="0"/>
                </a:cxn>
                <a:cxn ang="0">
                  <a:pos x="12" y="12"/>
                </a:cxn>
                <a:cxn ang="0">
                  <a:pos x="6" y="24"/>
                </a:cxn>
                <a:cxn ang="0">
                  <a:pos x="0" y="36"/>
                </a:cxn>
                <a:cxn ang="0">
                  <a:pos x="12" y="66"/>
                </a:cxn>
                <a:cxn ang="0">
                  <a:pos x="30" y="84"/>
                </a:cxn>
                <a:cxn ang="0">
                  <a:pos x="48" y="96"/>
                </a:cxn>
                <a:cxn ang="0">
                  <a:pos x="48" y="96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24"/>
                </a:cxn>
                <a:cxn ang="0">
                  <a:pos x="72" y="36"/>
                </a:cxn>
                <a:cxn ang="0">
                  <a:pos x="72" y="48"/>
                </a:cxn>
                <a:cxn ang="0">
                  <a:pos x="54" y="66"/>
                </a:cxn>
                <a:cxn ang="0">
                  <a:pos x="48" y="78"/>
                </a:cxn>
                <a:cxn ang="0">
                  <a:pos x="30" y="66"/>
                </a:cxn>
                <a:cxn ang="0">
                  <a:pos x="24" y="48"/>
                </a:cxn>
                <a:cxn ang="0">
                  <a:pos x="18" y="30"/>
                </a:cxn>
                <a:cxn ang="0">
                  <a:pos x="30" y="12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90" h="96">
                  <a:moveTo>
                    <a:pt x="48" y="96"/>
                  </a:moveTo>
                  <a:lnTo>
                    <a:pt x="72" y="72"/>
                  </a:lnTo>
                  <a:lnTo>
                    <a:pt x="84" y="48"/>
                  </a:lnTo>
                  <a:lnTo>
                    <a:pt x="90" y="36"/>
                  </a:lnTo>
                  <a:lnTo>
                    <a:pt x="84" y="24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0"/>
                  </a:lnTo>
                  <a:lnTo>
                    <a:pt x="12" y="12"/>
                  </a:lnTo>
                  <a:lnTo>
                    <a:pt x="6" y="24"/>
                  </a:lnTo>
                  <a:lnTo>
                    <a:pt x="0" y="36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8" y="96"/>
                  </a:lnTo>
                  <a:lnTo>
                    <a:pt x="48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54" y="66"/>
                  </a:lnTo>
                  <a:lnTo>
                    <a:pt x="48" y="78"/>
                  </a:lnTo>
                  <a:lnTo>
                    <a:pt x="30" y="66"/>
                  </a:lnTo>
                  <a:lnTo>
                    <a:pt x="24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138" name="Freeform 18"/>
            <p:cNvSpPr>
              <a:spLocks noEditPoints="1"/>
            </p:cNvSpPr>
            <p:nvPr/>
          </p:nvSpPr>
          <p:spPr bwMode="ltGray">
            <a:xfrm>
              <a:off x="3059" y="1768"/>
              <a:ext cx="90" cy="108"/>
            </a:xfrm>
            <a:custGeom>
              <a:avLst/>
              <a:gdLst/>
              <a:ahLst/>
              <a:cxnLst>
                <a:cxn ang="0">
                  <a:pos x="0" y="90"/>
                </a:cxn>
                <a:cxn ang="0">
                  <a:pos x="12" y="102"/>
                </a:cxn>
                <a:cxn ang="0">
                  <a:pos x="24" y="108"/>
                </a:cxn>
                <a:cxn ang="0">
                  <a:pos x="54" y="108"/>
                </a:cxn>
                <a:cxn ang="0">
                  <a:pos x="78" y="96"/>
                </a:cxn>
                <a:cxn ang="0">
                  <a:pos x="90" y="72"/>
                </a:cxn>
                <a:cxn ang="0">
                  <a:pos x="84" y="42"/>
                </a:cxn>
                <a:cxn ang="0">
                  <a:pos x="66" y="24"/>
                </a:cxn>
                <a:cxn ang="0">
                  <a:pos x="54" y="12"/>
                </a:cxn>
                <a:cxn ang="0">
                  <a:pos x="48" y="6"/>
                </a:cxn>
                <a:cxn ang="0">
                  <a:pos x="48" y="6"/>
                </a:cxn>
                <a:cxn ang="0">
                  <a:pos x="48" y="0"/>
                </a:cxn>
                <a:cxn ang="0">
                  <a:pos x="24" y="24"/>
                </a:cxn>
                <a:cxn ang="0">
                  <a:pos x="6" y="48"/>
                </a:cxn>
                <a:cxn ang="0">
                  <a:pos x="0" y="66"/>
                </a:cxn>
                <a:cxn ang="0">
                  <a:pos x="0" y="90"/>
                </a:cxn>
                <a:cxn ang="0">
                  <a:pos x="0" y="90"/>
                </a:cxn>
                <a:cxn ang="0">
                  <a:pos x="12" y="66"/>
                </a:cxn>
                <a:cxn ang="0">
                  <a:pos x="18" y="48"/>
                </a:cxn>
                <a:cxn ang="0">
                  <a:pos x="30" y="36"/>
                </a:cxn>
                <a:cxn ang="0">
                  <a:pos x="42" y="24"/>
                </a:cxn>
                <a:cxn ang="0">
                  <a:pos x="48" y="18"/>
                </a:cxn>
                <a:cxn ang="0">
                  <a:pos x="66" y="30"/>
                </a:cxn>
                <a:cxn ang="0">
                  <a:pos x="72" y="48"/>
                </a:cxn>
                <a:cxn ang="0">
                  <a:pos x="78" y="72"/>
                </a:cxn>
                <a:cxn ang="0">
                  <a:pos x="78" y="84"/>
                </a:cxn>
                <a:cxn ang="0">
                  <a:pos x="66" y="96"/>
                </a:cxn>
                <a:cxn ang="0">
                  <a:pos x="42" y="102"/>
                </a:cxn>
                <a:cxn ang="0">
                  <a:pos x="30" y="96"/>
                </a:cxn>
                <a:cxn ang="0">
                  <a:pos x="18" y="90"/>
                </a:cxn>
                <a:cxn ang="0">
                  <a:pos x="12" y="78"/>
                </a:cxn>
                <a:cxn ang="0">
                  <a:pos x="12" y="66"/>
                </a:cxn>
                <a:cxn ang="0">
                  <a:pos x="12" y="66"/>
                </a:cxn>
              </a:cxnLst>
              <a:rect l="0" t="0" r="r" b="b"/>
              <a:pathLst>
                <a:path w="90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54" y="108"/>
                  </a:lnTo>
                  <a:lnTo>
                    <a:pt x="78" y="96"/>
                  </a:lnTo>
                  <a:lnTo>
                    <a:pt x="90" y="72"/>
                  </a:lnTo>
                  <a:lnTo>
                    <a:pt x="84" y="42"/>
                  </a:lnTo>
                  <a:lnTo>
                    <a:pt x="66" y="24"/>
                  </a:lnTo>
                  <a:lnTo>
                    <a:pt x="54" y="12"/>
                  </a:lnTo>
                  <a:lnTo>
                    <a:pt x="48" y="6"/>
                  </a:lnTo>
                  <a:lnTo>
                    <a:pt x="48" y="6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30" y="36"/>
                  </a:lnTo>
                  <a:lnTo>
                    <a:pt x="42" y="24"/>
                  </a:lnTo>
                  <a:lnTo>
                    <a:pt x="48" y="18"/>
                  </a:lnTo>
                  <a:lnTo>
                    <a:pt x="66" y="30"/>
                  </a:lnTo>
                  <a:lnTo>
                    <a:pt x="72" y="48"/>
                  </a:lnTo>
                  <a:lnTo>
                    <a:pt x="78" y="72"/>
                  </a:lnTo>
                  <a:lnTo>
                    <a:pt x="78" y="84"/>
                  </a:lnTo>
                  <a:lnTo>
                    <a:pt x="66" y="96"/>
                  </a:lnTo>
                  <a:lnTo>
                    <a:pt x="42" y="102"/>
                  </a:lnTo>
                  <a:lnTo>
                    <a:pt x="30" y="96"/>
                  </a:lnTo>
                  <a:lnTo>
                    <a:pt x="18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139" name="Freeform 19"/>
            <p:cNvSpPr>
              <a:spLocks/>
            </p:cNvSpPr>
            <p:nvPr/>
          </p:nvSpPr>
          <p:spPr bwMode="ltGray">
            <a:xfrm>
              <a:off x="5470" y="1205"/>
              <a:ext cx="102" cy="156"/>
            </a:xfrm>
            <a:custGeom>
              <a:avLst/>
              <a:gdLst/>
              <a:ahLst/>
              <a:cxnLst>
                <a:cxn ang="0">
                  <a:pos x="102" y="0"/>
                </a:cxn>
                <a:cxn ang="0">
                  <a:pos x="0" y="6"/>
                </a:cxn>
                <a:cxn ang="0">
                  <a:pos x="30" y="72"/>
                </a:cxn>
                <a:cxn ang="0">
                  <a:pos x="30" y="156"/>
                </a:cxn>
                <a:cxn ang="0">
                  <a:pos x="72" y="156"/>
                </a:cxn>
                <a:cxn ang="0">
                  <a:pos x="72" y="66"/>
                </a:cxn>
                <a:cxn ang="0">
                  <a:pos x="102" y="0"/>
                </a:cxn>
                <a:cxn ang="0">
                  <a:pos x="102" y="0"/>
                </a:cxn>
              </a:cxnLst>
              <a:rect l="0" t="0" r="r" b="b"/>
              <a:pathLst>
                <a:path w="102" h="156">
                  <a:moveTo>
                    <a:pt x="102" y="0"/>
                  </a:moveTo>
                  <a:lnTo>
                    <a:pt x="0" y="6"/>
                  </a:lnTo>
                  <a:lnTo>
                    <a:pt x="30" y="72"/>
                  </a:lnTo>
                  <a:lnTo>
                    <a:pt x="30" y="156"/>
                  </a:lnTo>
                  <a:lnTo>
                    <a:pt x="72" y="156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140" name="Freeform 20"/>
            <p:cNvSpPr>
              <a:spLocks noEditPoints="1"/>
            </p:cNvSpPr>
            <p:nvPr/>
          </p:nvSpPr>
          <p:spPr bwMode="ltGray">
            <a:xfrm>
              <a:off x="5476" y="1349"/>
              <a:ext cx="84" cy="96"/>
            </a:xfrm>
            <a:custGeom>
              <a:avLst/>
              <a:gdLst/>
              <a:ahLst/>
              <a:cxnLst>
                <a:cxn ang="0">
                  <a:pos x="42" y="96"/>
                </a:cxn>
                <a:cxn ang="0">
                  <a:pos x="66" y="78"/>
                </a:cxn>
                <a:cxn ang="0">
                  <a:pos x="84" y="54"/>
                </a:cxn>
                <a:cxn ang="0">
                  <a:pos x="84" y="30"/>
                </a:cxn>
                <a:cxn ang="0">
                  <a:pos x="66" y="6"/>
                </a:cxn>
                <a:cxn ang="0">
                  <a:pos x="42" y="0"/>
                </a:cxn>
                <a:cxn ang="0">
                  <a:pos x="24" y="6"/>
                </a:cxn>
                <a:cxn ang="0">
                  <a:pos x="12" y="18"/>
                </a:cxn>
                <a:cxn ang="0">
                  <a:pos x="6" y="30"/>
                </a:cxn>
                <a:cxn ang="0">
                  <a:pos x="0" y="42"/>
                </a:cxn>
                <a:cxn ang="0">
                  <a:pos x="12" y="66"/>
                </a:cxn>
                <a:cxn ang="0">
                  <a:pos x="30" y="84"/>
                </a:cxn>
                <a:cxn ang="0">
                  <a:pos x="42" y="96"/>
                </a:cxn>
                <a:cxn ang="0">
                  <a:pos x="42" y="96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30"/>
                </a:cxn>
                <a:cxn ang="0">
                  <a:pos x="72" y="42"/>
                </a:cxn>
                <a:cxn ang="0">
                  <a:pos x="66" y="54"/>
                </a:cxn>
                <a:cxn ang="0">
                  <a:pos x="54" y="72"/>
                </a:cxn>
                <a:cxn ang="0">
                  <a:pos x="42" y="84"/>
                </a:cxn>
                <a:cxn ang="0">
                  <a:pos x="42" y="84"/>
                </a:cxn>
                <a:cxn ang="0">
                  <a:pos x="30" y="72"/>
                </a:cxn>
                <a:cxn ang="0">
                  <a:pos x="18" y="54"/>
                </a:cxn>
                <a:cxn ang="0">
                  <a:pos x="18" y="30"/>
                </a:cxn>
                <a:cxn ang="0">
                  <a:pos x="30" y="18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84" h="96">
                  <a:moveTo>
                    <a:pt x="42" y="96"/>
                  </a:moveTo>
                  <a:lnTo>
                    <a:pt x="66" y="78"/>
                  </a:lnTo>
                  <a:lnTo>
                    <a:pt x="84" y="54"/>
                  </a:lnTo>
                  <a:lnTo>
                    <a:pt x="84" y="30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6"/>
                  </a:lnTo>
                  <a:lnTo>
                    <a:pt x="12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2" y="96"/>
                  </a:lnTo>
                  <a:lnTo>
                    <a:pt x="42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4"/>
                  </a:lnTo>
                  <a:lnTo>
                    <a:pt x="54" y="72"/>
                  </a:lnTo>
                  <a:lnTo>
                    <a:pt x="42" y="84"/>
                  </a:lnTo>
                  <a:lnTo>
                    <a:pt x="42" y="84"/>
                  </a:lnTo>
                  <a:lnTo>
                    <a:pt x="30" y="72"/>
                  </a:lnTo>
                  <a:lnTo>
                    <a:pt x="18" y="54"/>
                  </a:lnTo>
                  <a:lnTo>
                    <a:pt x="18" y="30"/>
                  </a:lnTo>
                  <a:lnTo>
                    <a:pt x="30" y="18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141" name="Freeform 21"/>
            <p:cNvSpPr>
              <a:spLocks noEditPoints="1"/>
            </p:cNvSpPr>
            <p:nvPr/>
          </p:nvSpPr>
          <p:spPr bwMode="ltGray">
            <a:xfrm>
              <a:off x="5470" y="1433"/>
              <a:ext cx="90" cy="108"/>
            </a:xfrm>
            <a:custGeom>
              <a:avLst/>
              <a:gdLst/>
              <a:ahLst/>
              <a:cxnLst>
                <a:cxn ang="0">
                  <a:pos x="6" y="90"/>
                </a:cxn>
                <a:cxn ang="0">
                  <a:pos x="18" y="102"/>
                </a:cxn>
                <a:cxn ang="0">
                  <a:pos x="30" y="108"/>
                </a:cxn>
                <a:cxn ang="0">
                  <a:pos x="60" y="108"/>
                </a:cxn>
                <a:cxn ang="0">
                  <a:pos x="84" y="96"/>
                </a:cxn>
                <a:cxn ang="0">
                  <a:pos x="90" y="84"/>
                </a:cxn>
                <a:cxn ang="0">
                  <a:pos x="90" y="66"/>
                </a:cxn>
                <a:cxn ang="0">
                  <a:pos x="84" y="36"/>
                </a:cxn>
                <a:cxn ang="0">
                  <a:pos x="72" y="18"/>
                </a:cxn>
                <a:cxn ang="0">
                  <a:pos x="60" y="6"/>
                </a:cxn>
                <a:cxn ang="0">
                  <a:pos x="54" y="0"/>
                </a:cxn>
                <a:cxn ang="0">
                  <a:pos x="54" y="0"/>
                </a:cxn>
                <a:cxn ang="0">
                  <a:pos x="48" y="0"/>
                </a:cxn>
                <a:cxn ang="0">
                  <a:pos x="24" y="24"/>
                </a:cxn>
                <a:cxn ang="0">
                  <a:pos x="12" y="48"/>
                </a:cxn>
                <a:cxn ang="0">
                  <a:pos x="0" y="66"/>
                </a:cxn>
                <a:cxn ang="0">
                  <a:pos x="6" y="90"/>
                </a:cxn>
                <a:cxn ang="0">
                  <a:pos x="6" y="90"/>
                </a:cxn>
                <a:cxn ang="0">
                  <a:pos x="18" y="66"/>
                </a:cxn>
                <a:cxn ang="0">
                  <a:pos x="24" y="48"/>
                </a:cxn>
                <a:cxn ang="0">
                  <a:pos x="36" y="30"/>
                </a:cxn>
                <a:cxn ang="0">
                  <a:pos x="42" y="18"/>
                </a:cxn>
                <a:cxn ang="0">
                  <a:pos x="48" y="12"/>
                </a:cxn>
                <a:cxn ang="0">
                  <a:pos x="78" y="42"/>
                </a:cxn>
                <a:cxn ang="0">
                  <a:pos x="84" y="66"/>
                </a:cxn>
                <a:cxn ang="0">
                  <a:pos x="66" y="90"/>
                </a:cxn>
                <a:cxn ang="0">
                  <a:pos x="54" y="96"/>
                </a:cxn>
                <a:cxn ang="0">
                  <a:pos x="42" y="96"/>
                </a:cxn>
                <a:cxn ang="0">
                  <a:pos x="30" y="96"/>
                </a:cxn>
                <a:cxn ang="0">
                  <a:pos x="24" y="84"/>
                </a:cxn>
                <a:cxn ang="0">
                  <a:pos x="18" y="78"/>
                </a:cxn>
                <a:cxn ang="0">
                  <a:pos x="18" y="66"/>
                </a:cxn>
                <a:cxn ang="0">
                  <a:pos x="18" y="66"/>
                </a:cxn>
              </a:cxnLst>
              <a:rect l="0" t="0" r="r" b="b"/>
              <a:pathLst>
                <a:path w="90" h="108">
                  <a:moveTo>
                    <a:pt x="6" y="90"/>
                  </a:moveTo>
                  <a:lnTo>
                    <a:pt x="18" y="102"/>
                  </a:lnTo>
                  <a:lnTo>
                    <a:pt x="30" y="108"/>
                  </a:lnTo>
                  <a:lnTo>
                    <a:pt x="60" y="108"/>
                  </a:lnTo>
                  <a:lnTo>
                    <a:pt x="84" y="96"/>
                  </a:lnTo>
                  <a:lnTo>
                    <a:pt x="90" y="84"/>
                  </a:lnTo>
                  <a:lnTo>
                    <a:pt x="90" y="66"/>
                  </a:lnTo>
                  <a:lnTo>
                    <a:pt x="84" y="36"/>
                  </a:lnTo>
                  <a:lnTo>
                    <a:pt x="72" y="18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54" y="0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12" y="48"/>
                  </a:lnTo>
                  <a:lnTo>
                    <a:pt x="0" y="66"/>
                  </a:lnTo>
                  <a:lnTo>
                    <a:pt x="6" y="90"/>
                  </a:lnTo>
                  <a:lnTo>
                    <a:pt x="6" y="90"/>
                  </a:lnTo>
                  <a:close/>
                  <a:moveTo>
                    <a:pt x="18" y="66"/>
                  </a:moveTo>
                  <a:lnTo>
                    <a:pt x="24" y="48"/>
                  </a:lnTo>
                  <a:lnTo>
                    <a:pt x="36" y="30"/>
                  </a:lnTo>
                  <a:lnTo>
                    <a:pt x="42" y="18"/>
                  </a:lnTo>
                  <a:lnTo>
                    <a:pt x="48" y="12"/>
                  </a:lnTo>
                  <a:lnTo>
                    <a:pt x="78" y="42"/>
                  </a:lnTo>
                  <a:lnTo>
                    <a:pt x="84" y="66"/>
                  </a:lnTo>
                  <a:lnTo>
                    <a:pt x="66" y="90"/>
                  </a:lnTo>
                  <a:lnTo>
                    <a:pt x="54" y="96"/>
                  </a:lnTo>
                  <a:lnTo>
                    <a:pt x="42" y="96"/>
                  </a:lnTo>
                  <a:lnTo>
                    <a:pt x="30" y="96"/>
                  </a:lnTo>
                  <a:lnTo>
                    <a:pt x="24" y="84"/>
                  </a:lnTo>
                  <a:lnTo>
                    <a:pt x="18" y="78"/>
                  </a:lnTo>
                  <a:lnTo>
                    <a:pt x="18" y="66"/>
                  </a:lnTo>
                  <a:lnTo>
                    <a:pt x="18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142" name="Freeform 22"/>
            <p:cNvSpPr>
              <a:spLocks noEditPoints="1"/>
            </p:cNvSpPr>
            <p:nvPr/>
          </p:nvSpPr>
          <p:spPr bwMode="ltGray">
            <a:xfrm>
              <a:off x="5428" y="3525"/>
              <a:ext cx="66" cy="96"/>
            </a:xfrm>
            <a:custGeom>
              <a:avLst/>
              <a:gdLst/>
              <a:ahLst/>
              <a:cxnLst>
                <a:cxn ang="0">
                  <a:pos x="30" y="96"/>
                </a:cxn>
                <a:cxn ang="0">
                  <a:pos x="54" y="72"/>
                </a:cxn>
                <a:cxn ang="0">
                  <a:pos x="66" y="48"/>
                </a:cxn>
                <a:cxn ang="0">
                  <a:pos x="66" y="24"/>
                </a:cxn>
                <a:cxn ang="0">
                  <a:pos x="54" y="6"/>
                </a:cxn>
                <a:cxn ang="0">
                  <a:pos x="30" y="0"/>
                </a:cxn>
                <a:cxn ang="0">
                  <a:pos x="18" y="0"/>
                </a:cxn>
                <a:cxn ang="0">
                  <a:pos x="6" y="12"/>
                </a:cxn>
                <a:cxn ang="0">
                  <a:pos x="0" y="36"/>
                </a:cxn>
                <a:cxn ang="0">
                  <a:pos x="6" y="60"/>
                </a:cxn>
                <a:cxn ang="0">
                  <a:pos x="18" y="84"/>
                </a:cxn>
                <a:cxn ang="0">
                  <a:pos x="30" y="96"/>
                </a:cxn>
                <a:cxn ang="0">
                  <a:pos x="30" y="96"/>
                </a:cxn>
                <a:cxn ang="0">
                  <a:pos x="30" y="12"/>
                </a:cxn>
                <a:cxn ang="0">
                  <a:pos x="48" y="18"/>
                </a:cxn>
                <a:cxn ang="0">
                  <a:pos x="54" y="24"/>
                </a:cxn>
                <a:cxn ang="0">
                  <a:pos x="54" y="36"/>
                </a:cxn>
                <a:cxn ang="0">
                  <a:pos x="48" y="48"/>
                </a:cxn>
                <a:cxn ang="0">
                  <a:pos x="36" y="66"/>
                </a:cxn>
                <a:cxn ang="0">
                  <a:pos x="30" y="78"/>
                </a:cxn>
                <a:cxn ang="0">
                  <a:pos x="18" y="66"/>
                </a:cxn>
                <a:cxn ang="0">
                  <a:pos x="12" y="48"/>
                </a:cxn>
                <a:cxn ang="0">
                  <a:pos x="6" y="30"/>
                </a:cxn>
                <a:cxn ang="0">
                  <a:pos x="18" y="12"/>
                </a:cxn>
                <a:cxn ang="0">
                  <a:pos x="30" y="12"/>
                </a:cxn>
                <a:cxn ang="0">
                  <a:pos x="30" y="12"/>
                </a:cxn>
              </a:cxnLst>
              <a:rect l="0" t="0" r="r" b="b"/>
              <a:pathLst>
                <a:path w="66" h="96">
                  <a:moveTo>
                    <a:pt x="30" y="96"/>
                  </a:moveTo>
                  <a:lnTo>
                    <a:pt x="54" y="72"/>
                  </a:lnTo>
                  <a:lnTo>
                    <a:pt x="66" y="48"/>
                  </a:lnTo>
                  <a:lnTo>
                    <a:pt x="66" y="24"/>
                  </a:lnTo>
                  <a:lnTo>
                    <a:pt x="54" y="6"/>
                  </a:lnTo>
                  <a:lnTo>
                    <a:pt x="30" y="0"/>
                  </a:lnTo>
                  <a:lnTo>
                    <a:pt x="18" y="0"/>
                  </a:lnTo>
                  <a:lnTo>
                    <a:pt x="6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18" y="84"/>
                  </a:lnTo>
                  <a:lnTo>
                    <a:pt x="30" y="96"/>
                  </a:lnTo>
                  <a:lnTo>
                    <a:pt x="30" y="96"/>
                  </a:lnTo>
                  <a:close/>
                  <a:moveTo>
                    <a:pt x="30" y="12"/>
                  </a:moveTo>
                  <a:lnTo>
                    <a:pt x="48" y="18"/>
                  </a:lnTo>
                  <a:lnTo>
                    <a:pt x="54" y="24"/>
                  </a:lnTo>
                  <a:lnTo>
                    <a:pt x="54" y="36"/>
                  </a:lnTo>
                  <a:lnTo>
                    <a:pt x="48" y="48"/>
                  </a:lnTo>
                  <a:lnTo>
                    <a:pt x="36" y="66"/>
                  </a:lnTo>
                  <a:lnTo>
                    <a:pt x="30" y="78"/>
                  </a:lnTo>
                  <a:lnTo>
                    <a:pt x="18" y="66"/>
                  </a:lnTo>
                  <a:lnTo>
                    <a:pt x="12" y="48"/>
                  </a:lnTo>
                  <a:lnTo>
                    <a:pt x="6" y="30"/>
                  </a:lnTo>
                  <a:lnTo>
                    <a:pt x="18" y="12"/>
                  </a:lnTo>
                  <a:lnTo>
                    <a:pt x="30" y="12"/>
                  </a:lnTo>
                  <a:lnTo>
                    <a:pt x="30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143" name="Freeform 23"/>
            <p:cNvSpPr>
              <a:spLocks/>
            </p:cNvSpPr>
            <p:nvPr/>
          </p:nvSpPr>
          <p:spPr bwMode="ltGray">
            <a:xfrm>
              <a:off x="3017" y="1127"/>
              <a:ext cx="2603" cy="444"/>
            </a:xfrm>
            <a:custGeom>
              <a:avLst/>
              <a:gdLst/>
              <a:ahLst/>
              <a:cxnLst>
                <a:cxn ang="0">
                  <a:pos x="2577" y="0"/>
                </a:cxn>
                <a:cxn ang="0">
                  <a:pos x="2594" y="72"/>
                </a:cxn>
                <a:cxn ang="0">
                  <a:pos x="6" y="444"/>
                </a:cxn>
                <a:cxn ang="0">
                  <a:pos x="0" y="396"/>
                </a:cxn>
                <a:cxn ang="0">
                  <a:pos x="1225" y="96"/>
                </a:cxn>
                <a:cxn ang="0">
                  <a:pos x="1351" y="78"/>
                </a:cxn>
                <a:cxn ang="0">
                  <a:pos x="2577" y="0"/>
                </a:cxn>
                <a:cxn ang="0">
                  <a:pos x="2577" y="0"/>
                </a:cxn>
              </a:cxnLst>
              <a:rect l="0" t="0" r="r" b="b"/>
              <a:pathLst>
                <a:path w="2594" h="444">
                  <a:moveTo>
                    <a:pt x="2577" y="0"/>
                  </a:moveTo>
                  <a:lnTo>
                    <a:pt x="2594" y="72"/>
                  </a:lnTo>
                  <a:lnTo>
                    <a:pt x="6" y="444"/>
                  </a:lnTo>
                  <a:lnTo>
                    <a:pt x="0" y="396"/>
                  </a:lnTo>
                  <a:lnTo>
                    <a:pt x="1225" y="96"/>
                  </a:lnTo>
                  <a:lnTo>
                    <a:pt x="1351" y="78"/>
                  </a:lnTo>
                  <a:lnTo>
                    <a:pt x="2577" y="0"/>
                  </a:lnTo>
                  <a:lnTo>
                    <a:pt x="2577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144" name="Freeform 24"/>
            <p:cNvSpPr>
              <a:spLocks noEditPoints="1"/>
            </p:cNvSpPr>
            <p:nvPr/>
          </p:nvSpPr>
          <p:spPr bwMode="ltGray">
            <a:xfrm>
              <a:off x="2934" y="3773"/>
              <a:ext cx="84" cy="95"/>
            </a:xfrm>
            <a:custGeom>
              <a:avLst/>
              <a:gdLst/>
              <a:ahLst/>
              <a:cxnLst>
                <a:cxn ang="0">
                  <a:pos x="36" y="95"/>
                </a:cxn>
                <a:cxn ang="0">
                  <a:pos x="60" y="77"/>
                </a:cxn>
                <a:cxn ang="0">
                  <a:pos x="78" y="53"/>
                </a:cxn>
                <a:cxn ang="0">
                  <a:pos x="84" y="42"/>
                </a:cxn>
                <a:cxn ang="0">
                  <a:pos x="84" y="30"/>
                </a:cxn>
                <a:cxn ang="0">
                  <a:pos x="72" y="6"/>
                </a:cxn>
                <a:cxn ang="0">
                  <a:pos x="42" y="0"/>
                </a:cxn>
                <a:cxn ang="0">
                  <a:pos x="30" y="0"/>
                </a:cxn>
                <a:cxn ang="0">
                  <a:pos x="12" y="12"/>
                </a:cxn>
                <a:cxn ang="0">
                  <a:pos x="0" y="24"/>
                </a:cxn>
                <a:cxn ang="0">
                  <a:pos x="0" y="36"/>
                </a:cxn>
                <a:cxn ang="0">
                  <a:pos x="6" y="59"/>
                </a:cxn>
                <a:cxn ang="0">
                  <a:pos x="24" y="83"/>
                </a:cxn>
                <a:cxn ang="0">
                  <a:pos x="36" y="95"/>
                </a:cxn>
                <a:cxn ang="0">
                  <a:pos x="36" y="95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30"/>
                </a:cxn>
                <a:cxn ang="0">
                  <a:pos x="72" y="42"/>
                </a:cxn>
                <a:cxn ang="0">
                  <a:pos x="66" y="53"/>
                </a:cxn>
                <a:cxn ang="0">
                  <a:pos x="48" y="71"/>
                </a:cxn>
                <a:cxn ang="0">
                  <a:pos x="42" y="77"/>
                </a:cxn>
                <a:cxn ang="0">
                  <a:pos x="36" y="77"/>
                </a:cxn>
                <a:cxn ang="0">
                  <a:pos x="24" y="65"/>
                </a:cxn>
                <a:cxn ang="0">
                  <a:pos x="18" y="48"/>
                </a:cxn>
                <a:cxn ang="0">
                  <a:pos x="18" y="30"/>
                </a:cxn>
                <a:cxn ang="0">
                  <a:pos x="30" y="12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84" h="95">
                  <a:moveTo>
                    <a:pt x="36" y="95"/>
                  </a:moveTo>
                  <a:lnTo>
                    <a:pt x="60" y="77"/>
                  </a:lnTo>
                  <a:lnTo>
                    <a:pt x="78" y="53"/>
                  </a:lnTo>
                  <a:lnTo>
                    <a:pt x="84" y="42"/>
                  </a:lnTo>
                  <a:lnTo>
                    <a:pt x="84" y="30"/>
                  </a:lnTo>
                  <a:lnTo>
                    <a:pt x="72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12" y="12"/>
                  </a:lnTo>
                  <a:lnTo>
                    <a:pt x="0" y="24"/>
                  </a:lnTo>
                  <a:lnTo>
                    <a:pt x="0" y="36"/>
                  </a:lnTo>
                  <a:lnTo>
                    <a:pt x="6" y="59"/>
                  </a:lnTo>
                  <a:lnTo>
                    <a:pt x="24" y="83"/>
                  </a:lnTo>
                  <a:lnTo>
                    <a:pt x="36" y="95"/>
                  </a:lnTo>
                  <a:lnTo>
                    <a:pt x="36" y="95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3"/>
                  </a:lnTo>
                  <a:lnTo>
                    <a:pt x="48" y="71"/>
                  </a:lnTo>
                  <a:lnTo>
                    <a:pt x="42" y="77"/>
                  </a:lnTo>
                  <a:lnTo>
                    <a:pt x="36" y="77"/>
                  </a:lnTo>
                  <a:lnTo>
                    <a:pt x="24" y="65"/>
                  </a:lnTo>
                  <a:lnTo>
                    <a:pt x="18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145" name="Freeform 25"/>
            <p:cNvSpPr>
              <a:spLocks noEditPoints="1"/>
            </p:cNvSpPr>
            <p:nvPr/>
          </p:nvSpPr>
          <p:spPr bwMode="ltGray">
            <a:xfrm>
              <a:off x="3779" y="3872"/>
              <a:ext cx="90" cy="108"/>
            </a:xfrm>
            <a:custGeom>
              <a:avLst/>
              <a:gdLst/>
              <a:ahLst/>
              <a:cxnLst>
                <a:cxn ang="0">
                  <a:pos x="12" y="96"/>
                </a:cxn>
                <a:cxn ang="0">
                  <a:pos x="24" y="108"/>
                </a:cxn>
                <a:cxn ang="0">
                  <a:pos x="42" y="108"/>
                </a:cxn>
                <a:cxn ang="0">
                  <a:pos x="66" y="102"/>
                </a:cxn>
                <a:cxn ang="0">
                  <a:pos x="84" y="78"/>
                </a:cxn>
                <a:cxn ang="0">
                  <a:pos x="90" y="66"/>
                </a:cxn>
                <a:cxn ang="0">
                  <a:pos x="84" y="48"/>
                </a:cxn>
                <a:cxn ang="0">
                  <a:pos x="66" y="24"/>
                </a:cxn>
                <a:cxn ang="0">
                  <a:pos x="48" y="12"/>
                </a:cxn>
                <a:cxn ang="0">
                  <a:pos x="36" y="0"/>
                </a:cxn>
                <a:cxn ang="0">
                  <a:pos x="30" y="0"/>
                </a:cxn>
                <a:cxn ang="0">
                  <a:pos x="30" y="0"/>
                </a:cxn>
                <a:cxn ang="0">
                  <a:pos x="24" y="0"/>
                </a:cxn>
                <a:cxn ang="0">
                  <a:pos x="12" y="30"/>
                </a:cxn>
                <a:cxn ang="0">
                  <a:pos x="0" y="54"/>
                </a:cxn>
                <a:cxn ang="0">
                  <a:pos x="0" y="78"/>
                </a:cxn>
                <a:cxn ang="0">
                  <a:pos x="12" y="96"/>
                </a:cxn>
                <a:cxn ang="0">
                  <a:pos x="12" y="96"/>
                </a:cxn>
                <a:cxn ang="0">
                  <a:pos x="12" y="72"/>
                </a:cxn>
                <a:cxn ang="0">
                  <a:pos x="18" y="54"/>
                </a:cxn>
                <a:cxn ang="0">
                  <a:pos x="24" y="36"/>
                </a:cxn>
                <a:cxn ang="0">
                  <a:pos x="30" y="18"/>
                </a:cxn>
                <a:cxn ang="0">
                  <a:pos x="30" y="12"/>
                </a:cxn>
                <a:cxn ang="0">
                  <a:pos x="48" y="24"/>
                </a:cxn>
                <a:cxn ang="0">
                  <a:pos x="66" y="36"/>
                </a:cxn>
                <a:cxn ang="0">
                  <a:pos x="78" y="54"/>
                </a:cxn>
                <a:cxn ang="0">
                  <a:pos x="78" y="72"/>
                </a:cxn>
                <a:cxn ang="0">
                  <a:pos x="72" y="84"/>
                </a:cxn>
                <a:cxn ang="0">
                  <a:pos x="48" y="96"/>
                </a:cxn>
                <a:cxn ang="0">
                  <a:pos x="36" y="96"/>
                </a:cxn>
                <a:cxn ang="0">
                  <a:pos x="24" y="90"/>
                </a:cxn>
                <a:cxn ang="0">
                  <a:pos x="18" y="84"/>
                </a:cxn>
                <a:cxn ang="0">
                  <a:pos x="12" y="72"/>
                </a:cxn>
                <a:cxn ang="0">
                  <a:pos x="12" y="72"/>
                </a:cxn>
              </a:cxnLst>
              <a:rect l="0" t="0" r="r" b="b"/>
              <a:pathLst>
                <a:path w="90" h="108">
                  <a:moveTo>
                    <a:pt x="12" y="96"/>
                  </a:moveTo>
                  <a:lnTo>
                    <a:pt x="24" y="108"/>
                  </a:lnTo>
                  <a:lnTo>
                    <a:pt x="42" y="108"/>
                  </a:lnTo>
                  <a:lnTo>
                    <a:pt x="66" y="102"/>
                  </a:lnTo>
                  <a:lnTo>
                    <a:pt x="84" y="78"/>
                  </a:lnTo>
                  <a:lnTo>
                    <a:pt x="90" y="66"/>
                  </a:lnTo>
                  <a:lnTo>
                    <a:pt x="84" y="48"/>
                  </a:lnTo>
                  <a:lnTo>
                    <a:pt x="66" y="24"/>
                  </a:lnTo>
                  <a:lnTo>
                    <a:pt x="48" y="12"/>
                  </a:lnTo>
                  <a:lnTo>
                    <a:pt x="36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30"/>
                  </a:lnTo>
                  <a:lnTo>
                    <a:pt x="0" y="54"/>
                  </a:lnTo>
                  <a:lnTo>
                    <a:pt x="0" y="78"/>
                  </a:lnTo>
                  <a:lnTo>
                    <a:pt x="12" y="96"/>
                  </a:lnTo>
                  <a:lnTo>
                    <a:pt x="12" y="96"/>
                  </a:lnTo>
                  <a:close/>
                  <a:moveTo>
                    <a:pt x="12" y="72"/>
                  </a:moveTo>
                  <a:lnTo>
                    <a:pt x="18" y="54"/>
                  </a:lnTo>
                  <a:lnTo>
                    <a:pt x="24" y="36"/>
                  </a:lnTo>
                  <a:lnTo>
                    <a:pt x="30" y="18"/>
                  </a:lnTo>
                  <a:lnTo>
                    <a:pt x="30" y="12"/>
                  </a:lnTo>
                  <a:lnTo>
                    <a:pt x="48" y="24"/>
                  </a:lnTo>
                  <a:lnTo>
                    <a:pt x="66" y="36"/>
                  </a:lnTo>
                  <a:lnTo>
                    <a:pt x="78" y="54"/>
                  </a:lnTo>
                  <a:lnTo>
                    <a:pt x="78" y="72"/>
                  </a:lnTo>
                  <a:lnTo>
                    <a:pt x="72" y="84"/>
                  </a:lnTo>
                  <a:lnTo>
                    <a:pt x="48" y="96"/>
                  </a:lnTo>
                  <a:lnTo>
                    <a:pt x="36" y="96"/>
                  </a:lnTo>
                  <a:lnTo>
                    <a:pt x="24" y="90"/>
                  </a:lnTo>
                  <a:lnTo>
                    <a:pt x="18" y="84"/>
                  </a:lnTo>
                  <a:lnTo>
                    <a:pt x="12" y="72"/>
                  </a:lnTo>
                  <a:lnTo>
                    <a:pt x="12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146" name="Freeform 26"/>
            <p:cNvSpPr>
              <a:spLocks noEditPoints="1"/>
            </p:cNvSpPr>
            <p:nvPr/>
          </p:nvSpPr>
          <p:spPr bwMode="ltGray">
            <a:xfrm>
              <a:off x="2400" y="3872"/>
              <a:ext cx="72" cy="90"/>
            </a:xfrm>
            <a:custGeom>
              <a:avLst/>
              <a:gdLst/>
              <a:ahLst/>
              <a:cxnLst>
                <a:cxn ang="0">
                  <a:pos x="71" y="90"/>
                </a:cxn>
                <a:cxn ang="0">
                  <a:pos x="71" y="60"/>
                </a:cxn>
                <a:cxn ang="0">
                  <a:pos x="71" y="36"/>
                </a:cxn>
                <a:cxn ang="0">
                  <a:pos x="60" y="12"/>
                </a:cxn>
                <a:cxn ang="0">
                  <a:pos x="36" y="0"/>
                </a:cxn>
                <a:cxn ang="0">
                  <a:pos x="12" y="12"/>
                </a:cxn>
                <a:cxn ang="0">
                  <a:pos x="0" y="36"/>
                </a:cxn>
                <a:cxn ang="0">
                  <a:pos x="6" y="60"/>
                </a:cxn>
                <a:cxn ang="0">
                  <a:pos x="30" y="78"/>
                </a:cxn>
                <a:cxn ang="0">
                  <a:pos x="54" y="90"/>
                </a:cxn>
                <a:cxn ang="0">
                  <a:pos x="71" y="90"/>
                </a:cxn>
                <a:cxn ang="0">
                  <a:pos x="71" y="90"/>
                </a:cxn>
                <a:cxn ang="0">
                  <a:pos x="24" y="18"/>
                </a:cxn>
                <a:cxn ang="0">
                  <a:pos x="42" y="18"/>
                </a:cxn>
                <a:cxn ang="0">
                  <a:pos x="54" y="18"/>
                </a:cxn>
                <a:cxn ang="0">
                  <a:pos x="60" y="42"/>
                </a:cxn>
                <a:cxn ang="0">
                  <a:pos x="60" y="66"/>
                </a:cxn>
                <a:cxn ang="0">
                  <a:pos x="60" y="72"/>
                </a:cxn>
                <a:cxn ang="0">
                  <a:pos x="60" y="78"/>
                </a:cxn>
                <a:cxn ang="0">
                  <a:pos x="42" y="72"/>
                </a:cxn>
                <a:cxn ang="0">
                  <a:pos x="24" y="66"/>
                </a:cxn>
                <a:cxn ang="0">
                  <a:pos x="12" y="48"/>
                </a:cxn>
                <a:cxn ang="0">
                  <a:pos x="12" y="30"/>
                </a:cxn>
                <a:cxn ang="0">
                  <a:pos x="24" y="18"/>
                </a:cxn>
                <a:cxn ang="0">
                  <a:pos x="24" y="18"/>
                </a:cxn>
              </a:cxnLst>
              <a:rect l="0" t="0" r="r" b="b"/>
              <a:pathLst>
                <a:path w="71" h="90">
                  <a:moveTo>
                    <a:pt x="71" y="90"/>
                  </a:moveTo>
                  <a:lnTo>
                    <a:pt x="71" y="60"/>
                  </a:lnTo>
                  <a:lnTo>
                    <a:pt x="71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30" y="78"/>
                  </a:lnTo>
                  <a:lnTo>
                    <a:pt x="54" y="90"/>
                  </a:lnTo>
                  <a:lnTo>
                    <a:pt x="71" y="90"/>
                  </a:lnTo>
                  <a:lnTo>
                    <a:pt x="71" y="90"/>
                  </a:lnTo>
                  <a:close/>
                  <a:moveTo>
                    <a:pt x="24" y="18"/>
                  </a:moveTo>
                  <a:lnTo>
                    <a:pt x="42" y="18"/>
                  </a:lnTo>
                  <a:lnTo>
                    <a:pt x="54" y="18"/>
                  </a:lnTo>
                  <a:lnTo>
                    <a:pt x="60" y="42"/>
                  </a:lnTo>
                  <a:lnTo>
                    <a:pt x="60" y="66"/>
                  </a:lnTo>
                  <a:lnTo>
                    <a:pt x="60" y="72"/>
                  </a:lnTo>
                  <a:lnTo>
                    <a:pt x="60" y="78"/>
                  </a:lnTo>
                  <a:lnTo>
                    <a:pt x="42" y="72"/>
                  </a:lnTo>
                  <a:lnTo>
                    <a:pt x="24" y="66"/>
                  </a:lnTo>
                  <a:lnTo>
                    <a:pt x="12" y="48"/>
                  </a:lnTo>
                  <a:lnTo>
                    <a:pt x="12" y="30"/>
                  </a:lnTo>
                  <a:lnTo>
                    <a:pt x="24" y="18"/>
                  </a:lnTo>
                  <a:lnTo>
                    <a:pt x="24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147" name="Oval 27"/>
            <p:cNvSpPr>
              <a:spLocks noChangeArrowheads="1"/>
            </p:cNvSpPr>
            <p:nvPr/>
          </p:nvSpPr>
          <p:spPr bwMode="ltGray">
            <a:xfrm>
              <a:off x="2444" y="3838"/>
              <a:ext cx="1380" cy="389"/>
            </a:xfrm>
            <a:prstGeom prst="ellipse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5148" name="Oval 28"/>
            <p:cNvSpPr>
              <a:spLocks noChangeArrowheads="1"/>
            </p:cNvSpPr>
            <p:nvPr/>
          </p:nvSpPr>
          <p:spPr bwMode="ltGray">
            <a:xfrm>
              <a:off x="2394" y="3834"/>
              <a:ext cx="1502" cy="288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5149" name="Oval 29"/>
            <p:cNvSpPr>
              <a:spLocks noChangeArrowheads="1"/>
            </p:cNvSpPr>
            <p:nvPr/>
          </p:nvSpPr>
          <p:spPr bwMode="ltGray">
            <a:xfrm>
              <a:off x="2441" y="3860"/>
              <a:ext cx="1425" cy="22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5150" name="Freeform 30"/>
            <p:cNvSpPr>
              <a:spLocks noEditPoints="1"/>
            </p:cNvSpPr>
            <p:nvPr/>
          </p:nvSpPr>
          <p:spPr bwMode="ltGray">
            <a:xfrm>
              <a:off x="3743" y="3788"/>
              <a:ext cx="90" cy="96"/>
            </a:xfrm>
            <a:custGeom>
              <a:avLst/>
              <a:gdLst/>
              <a:ahLst/>
              <a:cxnLst>
                <a:cxn ang="0">
                  <a:pos x="66" y="96"/>
                </a:cxn>
                <a:cxn ang="0">
                  <a:pos x="78" y="66"/>
                </a:cxn>
                <a:cxn ang="0">
                  <a:pos x="90" y="42"/>
                </a:cxn>
                <a:cxn ang="0">
                  <a:pos x="78" y="18"/>
                </a:cxn>
                <a:cxn ang="0">
                  <a:pos x="60" y="0"/>
                </a:cxn>
                <a:cxn ang="0">
                  <a:pos x="30" y="6"/>
                </a:cxn>
                <a:cxn ang="0">
                  <a:pos x="18" y="18"/>
                </a:cxn>
                <a:cxn ang="0">
                  <a:pos x="6" y="30"/>
                </a:cxn>
                <a:cxn ang="0">
                  <a:pos x="0" y="42"/>
                </a:cxn>
                <a:cxn ang="0">
                  <a:pos x="6" y="60"/>
                </a:cxn>
                <a:cxn ang="0">
                  <a:pos x="24" y="78"/>
                </a:cxn>
                <a:cxn ang="0">
                  <a:pos x="48" y="90"/>
                </a:cxn>
                <a:cxn ang="0">
                  <a:pos x="66" y="96"/>
                </a:cxn>
                <a:cxn ang="0">
                  <a:pos x="66" y="96"/>
                </a:cxn>
                <a:cxn ang="0">
                  <a:pos x="42" y="18"/>
                </a:cxn>
                <a:cxn ang="0">
                  <a:pos x="60" y="18"/>
                </a:cxn>
                <a:cxn ang="0">
                  <a:pos x="72" y="24"/>
                </a:cxn>
                <a:cxn ang="0">
                  <a:pos x="72" y="36"/>
                </a:cxn>
                <a:cxn ang="0">
                  <a:pos x="72" y="48"/>
                </a:cxn>
                <a:cxn ang="0">
                  <a:pos x="66" y="72"/>
                </a:cxn>
                <a:cxn ang="0">
                  <a:pos x="60" y="78"/>
                </a:cxn>
                <a:cxn ang="0">
                  <a:pos x="60" y="84"/>
                </a:cxn>
                <a:cxn ang="0">
                  <a:pos x="42" y="72"/>
                </a:cxn>
                <a:cxn ang="0">
                  <a:pos x="30" y="66"/>
                </a:cxn>
                <a:cxn ang="0">
                  <a:pos x="18" y="42"/>
                </a:cxn>
                <a:cxn ang="0">
                  <a:pos x="24" y="30"/>
                </a:cxn>
                <a:cxn ang="0">
                  <a:pos x="42" y="18"/>
                </a:cxn>
                <a:cxn ang="0">
                  <a:pos x="42" y="18"/>
                </a:cxn>
              </a:cxnLst>
              <a:rect l="0" t="0" r="r" b="b"/>
              <a:pathLst>
                <a:path w="90" h="96">
                  <a:moveTo>
                    <a:pt x="66" y="96"/>
                  </a:moveTo>
                  <a:lnTo>
                    <a:pt x="78" y="66"/>
                  </a:lnTo>
                  <a:lnTo>
                    <a:pt x="90" y="42"/>
                  </a:lnTo>
                  <a:lnTo>
                    <a:pt x="78" y="18"/>
                  </a:lnTo>
                  <a:lnTo>
                    <a:pt x="60" y="0"/>
                  </a:lnTo>
                  <a:lnTo>
                    <a:pt x="30" y="6"/>
                  </a:lnTo>
                  <a:lnTo>
                    <a:pt x="18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6" y="60"/>
                  </a:lnTo>
                  <a:lnTo>
                    <a:pt x="24" y="78"/>
                  </a:lnTo>
                  <a:lnTo>
                    <a:pt x="48" y="90"/>
                  </a:lnTo>
                  <a:lnTo>
                    <a:pt x="66" y="96"/>
                  </a:lnTo>
                  <a:lnTo>
                    <a:pt x="66" y="96"/>
                  </a:lnTo>
                  <a:close/>
                  <a:moveTo>
                    <a:pt x="42" y="18"/>
                  </a:moveTo>
                  <a:lnTo>
                    <a:pt x="60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66" y="72"/>
                  </a:lnTo>
                  <a:lnTo>
                    <a:pt x="60" y="78"/>
                  </a:lnTo>
                  <a:lnTo>
                    <a:pt x="60" y="84"/>
                  </a:lnTo>
                  <a:lnTo>
                    <a:pt x="42" y="72"/>
                  </a:lnTo>
                  <a:lnTo>
                    <a:pt x="30" y="66"/>
                  </a:lnTo>
                  <a:lnTo>
                    <a:pt x="18" y="42"/>
                  </a:lnTo>
                  <a:lnTo>
                    <a:pt x="24" y="30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151" name="Freeform 31"/>
            <p:cNvSpPr>
              <a:spLocks noEditPoints="1"/>
            </p:cNvSpPr>
            <p:nvPr/>
          </p:nvSpPr>
          <p:spPr bwMode="ltGray">
            <a:xfrm>
              <a:off x="5422" y="3603"/>
              <a:ext cx="72" cy="108"/>
            </a:xfrm>
            <a:custGeom>
              <a:avLst/>
              <a:gdLst/>
              <a:ahLst/>
              <a:cxnLst>
                <a:cxn ang="0">
                  <a:pos x="0" y="90"/>
                </a:cxn>
                <a:cxn ang="0">
                  <a:pos x="12" y="102"/>
                </a:cxn>
                <a:cxn ang="0">
                  <a:pos x="24" y="108"/>
                </a:cxn>
                <a:cxn ang="0">
                  <a:pos x="48" y="108"/>
                </a:cxn>
                <a:cxn ang="0">
                  <a:pos x="66" y="96"/>
                </a:cxn>
                <a:cxn ang="0">
                  <a:pos x="72" y="66"/>
                </a:cxn>
                <a:cxn ang="0">
                  <a:pos x="66" y="42"/>
                </a:cxn>
                <a:cxn ang="0">
                  <a:pos x="60" y="18"/>
                </a:cxn>
                <a:cxn ang="0">
                  <a:pos x="48" y="6"/>
                </a:cxn>
                <a:cxn ang="0">
                  <a:pos x="42" y="0"/>
                </a:cxn>
                <a:cxn ang="0">
                  <a:pos x="42" y="0"/>
                </a:cxn>
                <a:cxn ang="0">
                  <a:pos x="36" y="0"/>
                </a:cxn>
                <a:cxn ang="0">
                  <a:pos x="18" y="24"/>
                </a:cxn>
                <a:cxn ang="0">
                  <a:pos x="6" y="48"/>
                </a:cxn>
                <a:cxn ang="0">
                  <a:pos x="0" y="66"/>
                </a:cxn>
                <a:cxn ang="0">
                  <a:pos x="0" y="90"/>
                </a:cxn>
                <a:cxn ang="0">
                  <a:pos x="0" y="90"/>
                </a:cxn>
                <a:cxn ang="0">
                  <a:pos x="12" y="66"/>
                </a:cxn>
                <a:cxn ang="0">
                  <a:pos x="18" y="48"/>
                </a:cxn>
                <a:cxn ang="0">
                  <a:pos x="24" y="36"/>
                </a:cxn>
                <a:cxn ang="0">
                  <a:pos x="30" y="24"/>
                </a:cxn>
                <a:cxn ang="0">
                  <a:pos x="36" y="18"/>
                </a:cxn>
                <a:cxn ang="0">
                  <a:pos x="54" y="30"/>
                </a:cxn>
                <a:cxn ang="0">
                  <a:pos x="60" y="48"/>
                </a:cxn>
                <a:cxn ang="0">
                  <a:pos x="66" y="72"/>
                </a:cxn>
                <a:cxn ang="0">
                  <a:pos x="66" y="84"/>
                </a:cxn>
                <a:cxn ang="0">
                  <a:pos x="54" y="96"/>
                </a:cxn>
                <a:cxn ang="0">
                  <a:pos x="30" y="102"/>
                </a:cxn>
                <a:cxn ang="0">
                  <a:pos x="24" y="96"/>
                </a:cxn>
                <a:cxn ang="0">
                  <a:pos x="12" y="90"/>
                </a:cxn>
                <a:cxn ang="0">
                  <a:pos x="12" y="78"/>
                </a:cxn>
                <a:cxn ang="0">
                  <a:pos x="12" y="66"/>
                </a:cxn>
                <a:cxn ang="0">
                  <a:pos x="12" y="66"/>
                </a:cxn>
              </a:cxnLst>
              <a:rect l="0" t="0" r="r" b="b"/>
              <a:pathLst>
                <a:path w="72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48" y="108"/>
                  </a:lnTo>
                  <a:lnTo>
                    <a:pt x="66" y="96"/>
                  </a:lnTo>
                  <a:lnTo>
                    <a:pt x="72" y="66"/>
                  </a:lnTo>
                  <a:lnTo>
                    <a:pt x="66" y="42"/>
                  </a:lnTo>
                  <a:lnTo>
                    <a:pt x="60" y="18"/>
                  </a:lnTo>
                  <a:lnTo>
                    <a:pt x="48" y="6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36" y="0"/>
                  </a:lnTo>
                  <a:lnTo>
                    <a:pt x="18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24" y="36"/>
                  </a:lnTo>
                  <a:lnTo>
                    <a:pt x="30" y="24"/>
                  </a:lnTo>
                  <a:lnTo>
                    <a:pt x="36" y="18"/>
                  </a:lnTo>
                  <a:lnTo>
                    <a:pt x="54" y="30"/>
                  </a:lnTo>
                  <a:lnTo>
                    <a:pt x="60" y="48"/>
                  </a:lnTo>
                  <a:lnTo>
                    <a:pt x="66" y="72"/>
                  </a:lnTo>
                  <a:lnTo>
                    <a:pt x="66" y="84"/>
                  </a:lnTo>
                  <a:lnTo>
                    <a:pt x="54" y="96"/>
                  </a:lnTo>
                  <a:lnTo>
                    <a:pt x="30" y="102"/>
                  </a:lnTo>
                  <a:lnTo>
                    <a:pt x="24" y="96"/>
                  </a:lnTo>
                  <a:lnTo>
                    <a:pt x="12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152" name="Rectangle 32"/>
            <p:cNvSpPr>
              <a:spLocks noChangeArrowheads="1"/>
            </p:cNvSpPr>
            <p:nvPr/>
          </p:nvSpPr>
          <p:spPr bwMode="ltGray">
            <a:xfrm>
              <a:off x="4238" y="1773"/>
              <a:ext cx="173" cy="2539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5153" name="Rectangle 33"/>
            <p:cNvSpPr>
              <a:spLocks noChangeArrowheads="1"/>
            </p:cNvSpPr>
            <p:nvPr/>
          </p:nvSpPr>
          <p:spPr bwMode="ltGray">
            <a:xfrm>
              <a:off x="4288" y="1545"/>
              <a:ext cx="76" cy="24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5154" name="AutoShape 34"/>
            <p:cNvSpPr>
              <a:spLocks noChangeArrowheads="1"/>
            </p:cNvSpPr>
            <p:nvPr/>
          </p:nvSpPr>
          <p:spPr bwMode="ltGray">
            <a:xfrm>
              <a:off x="4220" y="1743"/>
              <a:ext cx="205" cy="52"/>
            </a:xfrm>
            <a:prstGeom prst="roundRect">
              <a:avLst>
                <a:gd name="adj" fmla="val 16667"/>
              </a:avLst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5155" name="Freeform 35"/>
            <p:cNvSpPr>
              <a:spLocks/>
            </p:cNvSpPr>
            <p:nvPr/>
          </p:nvSpPr>
          <p:spPr bwMode="ltGray">
            <a:xfrm>
              <a:off x="4306" y="1529"/>
              <a:ext cx="252" cy="1576"/>
            </a:xfrm>
            <a:custGeom>
              <a:avLst/>
              <a:gdLst/>
              <a:ahLst/>
              <a:cxnLst>
                <a:cxn ang="0">
                  <a:pos x="252" y="1576"/>
                </a:cxn>
                <a:cxn ang="0">
                  <a:pos x="12" y="84"/>
                </a:cxn>
                <a:cxn ang="0">
                  <a:pos x="12" y="60"/>
                </a:cxn>
                <a:cxn ang="0">
                  <a:pos x="0" y="12"/>
                </a:cxn>
                <a:cxn ang="0">
                  <a:pos x="72" y="0"/>
                </a:cxn>
                <a:cxn ang="0">
                  <a:pos x="72" y="0"/>
                </a:cxn>
                <a:cxn ang="0">
                  <a:pos x="78" y="48"/>
                </a:cxn>
                <a:cxn ang="0">
                  <a:pos x="88" y="66"/>
                </a:cxn>
              </a:cxnLst>
              <a:rect l="0" t="0" r="r" b="b"/>
              <a:pathLst>
                <a:path w="252" h="1576">
                  <a:moveTo>
                    <a:pt x="252" y="1576"/>
                  </a:moveTo>
                  <a:lnTo>
                    <a:pt x="12" y="84"/>
                  </a:lnTo>
                  <a:lnTo>
                    <a:pt x="12" y="60"/>
                  </a:lnTo>
                  <a:lnTo>
                    <a:pt x="0" y="12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8" y="48"/>
                  </a:lnTo>
                  <a:lnTo>
                    <a:pt x="88" y="66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156" name="Freeform 36"/>
            <p:cNvSpPr>
              <a:spLocks/>
            </p:cNvSpPr>
            <p:nvPr/>
          </p:nvSpPr>
          <p:spPr bwMode="ltGray">
            <a:xfrm>
              <a:off x="4169" y="1421"/>
              <a:ext cx="317" cy="138"/>
            </a:xfrm>
            <a:custGeom>
              <a:avLst/>
              <a:gdLst/>
              <a:ahLst/>
              <a:cxnLst>
                <a:cxn ang="0">
                  <a:pos x="161" y="0"/>
                </a:cxn>
                <a:cxn ang="0">
                  <a:pos x="227" y="6"/>
                </a:cxn>
                <a:cxn ang="0">
                  <a:pos x="275" y="36"/>
                </a:cxn>
                <a:cxn ang="0">
                  <a:pos x="304" y="78"/>
                </a:cxn>
                <a:cxn ang="0">
                  <a:pos x="316" y="138"/>
                </a:cxn>
                <a:cxn ang="0">
                  <a:pos x="0" y="138"/>
                </a:cxn>
                <a:cxn ang="0">
                  <a:pos x="11" y="78"/>
                </a:cxn>
                <a:cxn ang="0">
                  <a:pos x="47" y="36"/>
                </a:cxn>
                <a:cxn ang="0">
                  <a:pos x="95" y="6"/>
                </a:cxn>
                <a:cxn ang="0">
                  <a:pos x="161" y="0"/>
                </a:cxn>
                <a:cxn ang="0">
                  <a:pos x="161" y="0"/>
                </a:cxn>
              </a:cxnLst>
              <a:rect l="0" t="0" r="r" b="b"/>
              <a:pathLst>
                <a:path w="316" h="138">
                  <a:moveTo>
                    <a:pt x="161" y="0"/>
                  </a:moveTo>
                  <a:lnTo>
                    <a:pt x="227" y="6"/>
                  </a:lnTo>
                  <a:lnTo>
                    <a:pt x="275" y="36"/>
                  </a:lnTo>
                  <a:lnTo>
                    <a:pt x="304" y="78"/>
                  </a:lnTo>
                  <a:lnTo>
                    <a:pt x="316" y="138"/>
                  </a:lnTo>
                  <a:lnTo>
                    <a:pt x="0" y="138"/>
                  </a:lnTo>
                  <a:lnTo>
                    <a:pt x="11" y="78"/>
                  </a:lnTo>
                  <a:lnTo>
                    <a:pt x="47" y="36"/>
                  </a:lnTo>
                  <a:lnTo>
                    <a:pt x="95" y="6"/>
                  </a:lnTo>
                  <a:lnTo>
                    <a:pt x="161" y="0"/>
                  </a:lnTo>
                  <a:lnTo>
                    <a:pt x="161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5157" name="Rectangle 37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158" name="Rectangle 38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159" name="Rectangle 39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5160" name="Rectangle 40"/>
          <p:cNvSpPr>
            <a:spLocks noGrp="1" noChangeArrowheads="1"/>
          </p:cNvSpPr>
          <p:nvPr>
            <p:ph type="ctrTitle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5161" name="Rectangle 41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8B11559A-66E6-463A-AF08-7E524A315FD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42368B-82DB-4653-96C4-E95BE905C58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B05E79E-E71E-491D-BBAB-622CF7CB6C3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D3D517F-ABF3-4B83-AAC5-87E5A02937C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81D95B6-1907-4370-ACA6-A0C8257790F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DD20AA5-E9DB-4C02-BD6F-2A5B8231C6D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42126A7-6CCC-4D60-BDDD-F033DA55BAC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A2E6C75-8140-4122-A3AB-F6C2A3DC65E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E0ED65B-B5C3-47E9-8FB8-BA88018F1A1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0BF1729-9FFD-417D-B65B-FB5384257E3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CCA443C-5073-4E69-A28B-3AF5CB26BDB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194" name="Group 2"/>
          <p:cNvGrpSpPr>
            <a:grpSpLocks/>
          </p:cNvGrpSpPr>
          <p:nvPr/>
        </p:nvGrpSpPr>
        <p:grpSpPr bwMode="auto">
          <a:xfrm>
            <a:off x="0" y="0"/>
            <a:ext cx="8458200" cy="5943600"/>
            <a:chOff x="0" y="0"/>
            <a:chExt cx="5328" cy="3744"/>
          </a:xfrm>
        </p:grpSpPr>
        <p:sp>
          <p:nvSpPr>
            <p:cNvPr id="8195" name="Freeform 3"/>
            <p:cNvSpPr>
              <a:spLocks/>
            </p:cNvSpPr>
            <p:nvPr/>
          </p:nvSpPr>
          <p:spPr bwMode="hidden">
            <a:xfrm>
              <a:off x="0" y="1440"/>
              <a:ext cx="5155" cy="2304"/>
            </a:xfrm>
            <a:custGeom>
              <a:avLst/>
              <a:gdLst/>
              <a:ahLst/>
              <a:cxnLst>
                <a:cxn ang="0">
                  <a:pos x="5154" y="1769"/>
                </a:cxn>
                <a:cxn ang="0">
                  <a:pos x="0" y="2304"/>
                </a:cxn>
                <a:cxn ang="0">
                  <a:pos x="0" y="1252"/>
                </a:cxn>
                <a:cxn ang="0">
                  <a:pos x="5155" y="0"/>
                </a:cxn>
                <a:cxn ang="0">
                  <a:pos x="5155" y="1416"/>
                </a:cxn>
                <a:cxn ang="0">
                  <a:pos x="5154" y="1769"/>
                </a:cxn>
              </a:cxnLst>
              <a:rect l="0" t="0" r="r" b="b"/>
              <a:pathLst>
                <a:path w="5155" h="2304">
                  <a:moveTo>
                    <a:pt x="5154" y="1769"/>
                  </a:moveTo>
                  <a:lnTo>
                    <a:pt x="0" y="2304"/>
                  </a:lnTo>
                  <a:lnTo>
                    <a:pt x="0" y="1252"/>
                  </a:lnTo>
                  <a:lnTo>
                    <a:pt x="5155" y="0"/>
                  </a:lnTo>
                  <a:lnTo>
                    <a:pt x="5155" y="1416"/>
                  </a:lnTo>
                  <a:lnTo>
                    <a:pt x="5154" y="176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8196" name="Freeform 4"/>
            <p:cNvSpPr>
              <a:spLocks/>
            </p:cNvSpPr>
            <p:nvPr/>
          </p:nvSpPr>
          <p:spPr bwMode="hidden">
            <a:xfrm>
              <a:off x="0" y="0"/>
              <a:ext cx="5328" cy="3689"/>
            </a:xfrm>
            <a:custGeom>
              <a:avLst/>
              <a:gdLst/>
              <a:ahLst/>
              <a:cxnLst>
                <a:cxn ang="0">
                  <a:pos x="5311" y="3209"/>
                </a:cxn>
                <a:cxn ang="0">
                  <a:pos x="0" y="3689"/>
                </a:cxn>
                <a:cxn ang="0">
                  <a:pos x="0" y="9"/>
                </a:cxn>
                <a:cxn ang="0">
                  <a:pos x="5328" y="0"/>
                </a:cxn>
                <a:cxn ang="0">
                  <a:pos x="5311" y="3209"/>
                </a:cxn>
              </a:cxnLst>
              <a:rect l="0" t="0" r="r" b="b"/>
              <a:pathLst>
                <a:path w="5328" h="3689">
                  <a:moveTo>
                    <a:pt x="5311" y="3209"/>
                  </a:moveTo>
                  <a:lnTo>
                    <a:pt x="0" y="3689"/>
                  </a:lnTo>
                  <a:lnTo>
                    <a:pt x="0" y="9"/>
                  </a:lnTo>
                  <a:lnTo>
                    <a:pt x="5328" y="0"/>
                  </a:lnTo>
                  <a:lnTo>
                    <a:pt x="5311" y="3209"/>
                  </a:lnTo>
                  <a:close/>
                </a:path>
              </a:pathLst>
            </a:custGeom>
            <a:gradFill rotWithShape="1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8197" name="Rectangle 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8198" name="Rectangle 6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199" name="Rectangle 7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200" name="Rectangle 8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81FAA737-FCD7-4B75-9D0B-72DE9EBCE26C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8201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r>
              <a:rPr lang="cs-CZ"/>
              <a:t>Klepnutím lze upravit styl předlohy nadpisů.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E0D7A18-44AF-4561-BD5D-BB614C7A76F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AFD5310-54EB-4F75-83B3-B6482A3A585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9CA67C8-5DD2-45CF-841C-8F53469DDBB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5E2F34E-599C-4A52-8F94-27D24FE857F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9F49F6B-CC37-4500-B51D-6A2D6CD8273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ACE2EE7-EB9D-4D78-AFBA-7A1A9350E11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507DEC5-3345-4EB2-B873-13659BFC100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4F67527-0EFC-477A-926D-3F680675390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11FB4D3-96BF-48CA-8B35-34BDD78E3A9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21362"/>
          </a:xfrm>
        </p:spPr>
        <p:txBody>
          <a:bodyPr vert="eaVert"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21362"/>
          </a:xfrm>
        </p:spPr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69B16A0-DBF2-4ECD-B1C1-0BA1E3907D4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2"/>
            </a:gs>
            <a:gs pos="50000">
              <a:schemeClr val="bg1"/>
            </a:gs>
            <a:gs pos="100000">
              <a:schemeClr val="bg2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98" name="Group 2"/>
          <p:cNvGrpSpPr>
            <a:grpSpLocks/>
          </p:cNvGrpSpPr>
          <p:nvPr/>
        </p:nvGrpSpPr>
        <p:grpSpPr bwMode="auto">
          <a:xfrm>
            <a:off x="3800475" y="1789113"/>
            <a:ext cx="5340350" cy="5056187"/>
            <a:chOff x="2394" y="1127"/>
            <a:chExt cx="3364" cy="3185"/>
          </a:xfrm>
        </p:grpSpPr>
        <p:sp>
          <p:nvSpPr>
            <p:cNvPr id="4099" name="Rectangle 3"/>
            <p:cNvSpPr>
              <a:spLocks noChangeArrowheads="1"/>
            </p:cNvSpPr>
            <p:nvPr userDrawn="1"/>
          </p:nvSpPr>
          <p:spPr bwMode="ltGray">
            <a:xfrm>
              <a:off x="4230" y="1365"/>
              <a:ext cx="197" cy="102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4100" name="Oval 4"/>
            <p:cNvSpPr>
              <a:spLocks noChangeArrowheads="1"/>
            </p:cNvSpPr>
            <p:nvPr userDrawn="1"/>
          </p:nvSpPr>
          <p:spPr bwMode="ltGray">
            <a:xfrm>
              <a:off x="4299" y="1185"/>
              <a:ext cx="47" cy="47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4101" name="Rectangle 5"/>
            <p:cNvSpPr>
              <a:spLocks noChangeArrowheads="1"/>
            </p:cNvSpPr>
            <p:nvPr userDrawn="1"/>
          </p:nvSpPr>
          <p:spPr bwMode="ltGray">
            <a:xfrm rot="995337">
              <a:off x="5205" y="1495"/>
              <a:ext cx="6" cy="20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4102" name="Freeform 6"/>
            <p:cNvSpPr>
              <a:spLocks noEditPoints="1"/>
            </p:cNvSpPr>
            <p:nvPr userDrawn="1"/>
          </p:nvSpPr>
          <p:spPr bwMode="ltGray">
            <a:xfrm>
              <a:off x="4871" y="3508"/>
              <a:ext cx="66" cy="96"/>
            </a:xfrm>
            <a:custGeom>
              <a:avLst/>
              <a:gdLst/>
              <a:ahLst/>
              <a:cxnLst>
                <a:cxn ang="0">
                  <a:pos x="18" y="96"/>
                </a:cxn>
                <a:cxn ang="0">
                  <a:pos x="42" y="78"/>
                </a:cxn>
                <a:cxn ang="0">
                  <a:pos x="60" y="60"/>
                </a:cxn>
                <a:cxn ang="0">
                  <a:pos x="66" y="36"/>
                </a:cxn>
                <a:cxn ang="0">
                  <a:pos x="60" y="12"/>
                </a:cxn>
                <a:cxn ang="0">
                  <a:pos x="36" y="0"/>
                </a:cxn>
                <a:cxn ang="0">
                  <a:pos x="24" y="6"/>
                </a:cxn>
                <a:cxn ang="0">
                  <a:pos x="12" y="12"/>
                </a:cxn>
                <a:cxn ang="0">
                  <a:pos x="0" y="36"/>
                </a:cxn>
                <a:cxn ang="0">
                  <a:pos x="0" y="60"/>
                </a:cxn>
                <a:cxn ang="0">
                  <a:pos x="12" y="84"/>
                </a:cxn>
                <a:cxn ang="0">
                  <a:pos x="18" y="96"/>
                </a:cxn>
                <a:cxn ang="0">
                  <a:pos x="18" y="96"/>
                </a:cxn>
                <a:cxn ang="0">
                  <a:pos x="42" y="18"/>
                </a:cxn>
                <a:cxn ang="0">
                  <a:pos x="54" y="24"/>
                </a:cxn>
                <a:cxn ang="0">
                  <a:pos x="60" y="36"/>
                </a:cxn>
                <a:cxn ang="0">
                  <a:pos x="60" y="48"/>
                </a:cxn>
                <a:cxn ang="0">
                  <a:pos x="54" y="54"/>
                </a:cxn>
                <a:cxn ang="0">
                  <a:pos x="36" y="72"/>
                </a:cxn>
                <a:cxn ang="0">
                  <a:pos x="24" y="78"/>
                </a:cxn>
                <a:cxn ang="0">
                  <a:pos x="24" y="78"/>
                </a:cxn>
                <a:cxn ang="0">
                  <a:pos x="12" y="48"/>
                </a:cxn>
                <a:cxn ang="0">
                  <a:pos x="18" y="24"/>
                </a:cxn>
                <a:cxn ang="0">
                  <a:pos x="30" y="18"/>
                </a:cxn>
                <a:cxn ang="0">
                  <a:pos x="42" y="18"/>
                </a:cxn>
                <a:cxn ang="0">
                  <a:pos x="42" y="18"/>
                </a:cxn>
              </a:cxnLst>
              <a:rect l="0" t="0" r="r" b="b"/>
              <a:pathLst>
                <a:path w="66" h="96">
                  <a:moveTo>
                    <a:pt x="18" y="96"/>
                  </a:moveTo>
                  <a:lnTo>
                    <a:pt x="42" y="78"/>
                  </a:lnTo>
                  <a:lnTo>
                    <a:pt x="60" y="60"/>
                  </a:lnTo>
                  <a:lnTo>
                    <a:pt x="66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24" y="6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0" y="60"/>
                  </a:lnTo>
                  <a:lnTo>
                    <a:pt x="12" y="84"/>
                  </a:lnTo>
                  <a:lnTo>
                    <a:pt x="18" y="96"/>
                  </a:lnTo>
                  <a:lnTo>
                    <a:pt x="18" y="96"/>
                  </a:lnTo>
                  <a:close/>
                  <a:moveTo>
                    <a:pt x="42" y="18"/>
                  </a:moveTo>
                  <a:lnTo>
                    <a:pt x="54" y="24"/>
                  </a:lnTo>
                  <a:lnTo>
                    <a:pt x="60" y="36"/>
                  </a:lnTo>
                  <a:lnTo>
                    <a:pt x="60" y="48"/>
                  </a:lnTo>
                  <a:lnTo>
                    <a:pt x="54" y="54"/>
                  </a:lnTo>
                  <a:lnTo>
                    <a:pt x="36" y="72"/>
                  </a:lnTo>
                  <a:lnTo>
                    <a:pt x="24" y="78"/>
                  </a:lnTo>
                  <a:lnTo>
                    <a:pt x="24" y="78"/>
                  </a:lnTo>
                  <a:lnTo>
                    <a:pt x="12" y="48"/>
                  </a:lnTo>
                  <a:lnTo>
                    <a:pt x="18" y="24"/>
                  </a:lnTo>
                  <a:lnTo>
                    <a:pt x="30" y="18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103" name="Rectangle 7"/>
            <p:cNvSpPr>
              <a:spLocks noChangeArrowheads="1"/>
            </p:cNvSpPr>
            <p:nvPr userDrawn="1"/>
          </p:nvSpPr>
          <p:spPr bwMode="ltGray">
            <a:xfrm rot="91736">
              <a:off x="5487" y="1535"/>
              <a:ext cx="6" cy="1998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4104" name="Rectangle 8"/>
            <p:cNvSpPr>
              <a:spLocks noChangeArrowheads="1"/>
            </p:cNvSpPr>
            <p:nvPr userDrawn="1"/>
          </p:nvSpPr>
          <p:spPr bwMode="ltGray">
            <a:xfrm rot="-926223">
              <a:off x="5640" y="1521"/>
              <a:ext cx="6" cy="881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4105" name="Rectangle 9"/>
            <p:cNvSpPr>
              <a:spLocks noChangeArrowheads="1"/>
            </p:cNvSpPr>
            <p:nvPr userDrawn="1"/>
          </p:nvSpPr>
          <p:spPr bwMode="ltGray">
            <a:xfrm rot="-1140313">
              <a:off x="3444" y="1816"/>
              <a:ext cx="6" cy="203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4106" name="Rectangle 10"/>
            <p:cNvSpPr>
              <a:spLocks noChangeArrowheads="1"/>
            </p:cNvSpPr>
            <p:nvPr userDrawn="1"/>
          </p:nvSpPr>
          <p:spPr bwMode="ltGray">
            <a:xfrm rot="1114412">
              <a:off x="2757" y="1821"/>
              <a:ext cx="6" cy="2119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4107" name="Rectangle 11"/>
            <p:cNvSpPr>
              <a:spLocks noChangeArrowheads="1"/>
            </p:cNvSpPr>
            <p:nvPr userDrawn="1"/>
          </p:nvSpPr>
          <p:spPr bwMode="ltGray">
            <a:xfrm rot="254676">
              <a:off x="3035" y="1870"/>
              <a:ext cx="6" cy="1906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4108" name="Freeform 12"/>
            <p:cNvSpPr>
              <a:spLocks/>
            </p:cNvSpPr>
            <p:nvPr userDrawn="1"/>
          </p:nvSpPr>
          <p:spPr bwMode="ltGray">
            <a:xfrm>
              <a:off x="4007" y="3021"/>
              <a:ext cx="623" cy="156"/>
            </a:xfrm>
            <a:custGeom>
              <a:avLst/>
              <a:gdLst/>
              <a:ahLst/>
              <a:cxnLst>
                <a:cxn ang="0">
                  <a:pos x="6" y="18"/>
                </a:cxn>
                <a:cxn ang="0">
                  <a:pos x="162" y="36"/>
                </a:cxn>
                <a:cxn ang="0">
                  <a:pos x="251" y="36"/>
                </a:cxn>
                <a:cxn ang="0">
                  <a:pos x="354" y="30"/>
                </a:cxn>
                <a:cxn ang="0">
                  <a:pos x="473" y="18"/>
                </a:cxn>
                <a:cxn ang="0">
                  <a:pos x="611" y="0"/>
                </a:cxn>
                <a:cxn ang="0">
                  <a:pos x="623" y="114"/>
                </a:cxn>
                <a:cxn ang="0">
                  <a:pos x="497" y="138"/>
                </a:cxn>
                <a:cxn ang="0">
                  <a:pos x="414" y="150"/>
                </a:cxn>
                <a:cxn ang="0">
                  <a:pos x="318" y="156"/>
                </a:cxn>
                <a:cxn ang="0">
                  <a:pos x="215" y="156"/>
                </a:cxn>
                <a:cxn ang="0">
                  <a:pos x="108" y="150"/>
                </a:cxn>
                <a:cxn ang="0">
                  <a:pos x="0" y="132"/>
                </a:cxn>
                <a:cxn ang="0">
                  <a:pos x="6" y="18"/>
                </a:cxn>
                <a:cxn ang="0">
                  <a:pos x="6" y="18"/>
                </a:cxn>
              </a:cxnLst>
              <a:rect l="0" t="0" r="r" b="b"/>
              <a:pathLst>
                <a:path w="623" h="156">
                  <a:moveTo>
                    <a:pt x="6" y="18"/>
                  </a:moveTo>
                  <a:lnTo>
                    <a:pt x="162" y="36"/>
                  </a:lnTo>
                  <a:lnTo>
                    <a:pt x="251" y="36"/>
                  </a:lnTo>
                  <a:lnTo>
                    <a:pt x="354" y="30"/>
                  </a:lnTo>
                  <a:lnTo>
                    <a:pt x="473" y="18"/>
                  </a:lnTo>
                  <a:lnTo>
                    <a:pt x="611" y="0"/>
                  </a:lnTo>
                  <a:lnTo>
                    <a:pt x="623" y="114"/>
                  </a:lnTo>
                  <a:lnTo>
                    <a:pt x="497" y="138"/>
                  </a:lnTo>
                  <a:lnTo>
                    <a:pt x="414" y="150"/>
                  </a:lnTo>
                  <a:lnTo>
                    <a:pt x="318" y="156"/>
                  </a:lnTo>
                  <a:lnTo>
                    <a:pt x="215" y="156"/>
                  </a:lnTo>
                  <a:lnTo>
                    <a:pt x="108" y="150"/>
                  </a:lnTo>
                  <a:lnTo>
                    <a:pt x="0" y="132"/>
                  </a:lnTo>
                  <a:lnTo>
                    <a:pt x="6" y="18"/>
                  </a:lnTo>
                  <a:lnTo>
                    <a:pt x="6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109" name="Freeform 13"/>
            <p:cNvSpPr>
              <a:spLocks/>
            </p:cNvSpPr>
            <p:nvPr userDrawn="1"/>
          </p:nvSpPr>
          <p:spPr bwMode="ltGray">
            <a:xfrm>
              <a:off x="4762" y="3591"/>
              <a:ext cx="996" cy="126"/>
            </a:xfrm>
            <a:custGeom>
              <a:avLst/>
              <a:gdLst/>
              <a:ahLst/>
              <a:cxnLst>
                <a:cxn ang="0">
                  <a:pos x="754" y="6"/>
                </a:cxn>
                <a:cxn ang="0">
                  <a:pos x="652" y="6"/>
                </a:cxn>
                <a:cxn ang="0">
                  <a:pos x="563" y="6"/>
                </a:cxn>
                <a:cxn ang="0">
                  <a:pos x="479" y="6"/>
                </a:cxn>
                <a:cxn ang="0">
                  <a:pos x="401" y="6"/>
                </a:cxn>
                <a:cxn ang="0">
                  <a:pos x="335" y="0"/>
                </a:cxn>
                <a:cxn ang="0">
                  <a:pos x="276" y="0"/>
                </a:cxn>
                <a:cxn ang="0">
                  <a:pos x="222" y="0"/>
                </a:cxn>
                <a:cxn ang="0">
                  <a:pos x="180" y="6"/>
                </a:cxn>
                <a:cxn ang="0">
                  <a:pos x="138" y="6"/>
                </a:cxn>
                <a:cxn ang="0">
                  <a:pos x="108" y="6"/>
                </a:cxn>
                <a:cxn ang="0">
                  <a:pos x="54" y="6"/>
                </a:cxn>
                <a:cxn ang="0">
                  <a:pos x="24" y="12"/>
                </a:cxn>
                <a:cxn ang="0">
                  <a:pos x="6" y="18"/>
                </a:cxn>
                <a:cxn ang="0">
                  <a:pos x="0" y="24"/>
                </a:cxn>
                <a:cxn ang="0">
                  <a:pos x="12" y="42"/>
                </a:cxn>
                <a:cxn ang="0">
                  <a:pos x="18" y="48"/>
                </a:cxn>
                <a:cxn ang="0">
                  <a:pos x="30" y="54"/>
                </a:cxn>
                <a:cxn ang="0">
                  <a:pos x="60" y="60"/>
                </a:cxn>
                <a:cxn ang="0">
                  <a:pos x="90" y="72"/>
                </a:cxn>
                <a:cxn ang="0">
                  <a:pos x="144" y="84"/>
                </a:cxn>
                <a:cxn ang="0">
                  <a:pos x="210" y="90"/>
                </a:cxn>
                <a:cxn ang="0">
                  <a:pos x="293" y="102"/>
                </a:cxn>
                <a:cxn ang="0">
                  <a:pos x="389" y="108"/>
                </a:cxn>
                <a:cxn ang="0">
                  <a:pos x="503" y="120"/>
                </a:cxn>
                <a:cxn ang="0">
                  <a:pos x="622" y="120"/>
                </a:cxn>
                <a:cxn ang="0">
                  <a:pos x="754" y="126"/>
                </a:cxn>
                <a:cxn ang="0">
                  <a:pos x="873" y="126"/>
                </a:cxn>
                <a:cxn ang="0">
                  <a:pos x="993" y="126"/>
                </a:cxn>
                <a:cxn ang="0">
                  <a:pos x="993" y="12"/>
                </a:cxn>
                <a:cxn ang="0">
                  <a:pos x="879" y="12"/>
                </a:cxn>
                <a:cxn ang="0">
                  <a:pos x="754" y="6"/>
                </a:cxn>
                <a:cxn ang="0">
                  <a:pos x="754" y="6"/>
                </a:cxn>
              </a:cxnLst>
              <a:rect l="0" t="0" r="r" b="b"/>
              <a:pathLst>
                <a:path w="993" h="126">
                  <a:moveTo>
                    <a:pt x="754" y="6"/>
                  </a:moveTo>
                  <a:lnTo>
                    <a:pt x="652" y="6"/>
                  </a:lnTo>
                  <a:lnTo>
                    <a:pt x="563" y="6"/>
                  </a:lnTo>
                  <a:lnTo>
                    <a:pt x="479" y="6"/>
                  </a:lnTo>
                  <a:lnTo>
                    <a:pt x="401" y="6"/>
                  </a:lnTo>
                  <a:lnTo>
                    <a:pt x="335" y="0"/>
                  </a:lnTo>
                  <a:lnTo>
                    <a:pt x="276" y="0"/>
                  </a:lnTo>
                  <a:lnTo>
                    <a:pt x="222" y="0"/>
                  </a:lnTo>
                  <a:lnTo>
                    <a:pt x="180" y="6"/>
                  </a:lnTo>
                  <a:lnTo>
                    <a:pt x="138" y="6"/>
                  </a:lnTo>
                  <a:lnTo>
                    <a:pt x="108" y="6"/>
                  </a:lnTo>
                  <a:lnTo>
                    <a:pt x="54" y="6"/>
                  </a:lnTo>
                  <a:lnTo>
                    <a:pt x="24" y="12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12" y="42"/>
                  </a:lnTo>
                  <a:lnTo>
                    <a:pt x="18" y="48"/>
                  </a:lnTo>
                  <a:lnTo>
                    <a:pt x="30" y="54"/>
                  </a:lnTo>
                  <a:lnTo>
                    <a:pt x="60" y="60"/>
                  </a:lnTo>
                  <a:lnTo>
                    <a:pt x="90" y="72"/>
                  </a:lnTo>
                  <a:lnTo>
                    <a:pt x="144" y="84"/>
                  </a:lnTo>
                  <a:lnTo>
                    <a:pt x="210" y="90"/>
                  </a:lnTo>
                  <a:lnTo>
                    <a:pt x="293" y="102"/>
                  </a:lnTo>
                  <a:lnTo>
                    <a:pt x="389" y="108"/>
                  </a:lnTo>
                  <a:lnTo>
                    <a:pt x="503" y="120"/>
                  </a:lnTo>
                  <a:lnTo>
                    <a:pt x="622" y="120"/>
                  </a:lnTo>
                  <a:lnTo>
                    <a:pt x="754" y="126"/>
                  </a:lnTo>
                  <a:lnTo>
                    <a:pt x="873" y="126"/>
                  </a:lnTo>
                  <a:lnTo>
                    <a:pt x="993" y="126"/>
                  </a:lnTo>
                  <a:lnTo>
                    <a:pt x="993" y="12"/>
                  </a:lnTo>
                  <a:lnTo>
                    <a:pt x="879" y="12"/>
                  </a:lnTo>
                  <a:lnTo>
                    <a:pt x="754" y="6"/>
                  </a:lnTo>
                  <a:lnTo>
                    <a:pt x="754" y="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110" name="Freeform 14"/>
            <p:cNvSpPr>
              <a:spLocks/>
            </p:cNvSpPr>
            <p:nvPr userDrawn="1"/>
          </p:nvSpPr>
          <p:spPr bwMode="ltGray">
            <a:xfrm>
              <a:off x="4786" y="3645"/>
              <a:ext cx="972" cy="24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4" y="54"/>
                </a:cxn>
                <a:cxn ang="0">
                  <a:pos x="66" y="96"/>
                </a:cxn>
                <a:cxn ang="0">
                  <a:pos x="120" y="137"/>
                </a:cxn>
                <a:cxn ang="0">
                  <a:pos x="198" y="173"/>
                </a:cxn>
                <a:cxn ang="0">
                  <a:pos x="293" y="203"/>
                </a:cxn>
                <a:cxn ang="0">
                  <a:pos x="353" y="215"/>
                </a:cxn>
                <a:cxn ang="0">
                  <a:pos x="413" y="227"/>
                </a:cxn>
                <a:cxn ang="0">
                  <a:pos x="479" y="233"/>
                </a:cxn>
                <a:cxn ang="0">
                  <a:pos x="556" y="239"/>
                </a:cxn>
                <a:cxn ang="0">
                  <a:pos x="634" y="245"/>
                </a:cxn>
                <a:cxn ang="0">
                  <a:pos x="724" y="245"/>
                </a:cxn>
                <a:cxn ang="0">
                  <a:pos x="855" y="245"/>
                </a:cxn>
                <a:cxn ang="0">
                  <a:pos x="969" y="239"/>
                </a:cxn>
                <a:cxn ang="0">
                  <a:pos x="969" y="60"/>
                </a:cxn>
                <a:cxn ang="0">
                  <a:pos x="700" y="60"/>
                </a:cxn>
                <a:cxn ang="0">
                  <a:pos x="503" y="54"/>
                </a:cxn>
                <a:cxn ang="0">
                  <a:pos x="317" y="42"/>
                </a:cxn>
                <a:cxn ang="0">
                  <a:pos x="150" y="24"/>
                </a:cxn>
                <a:cxn ang="0">
                  <a:pos x="72" y="12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969" h="245">
                  <a:moveTo>
                    <a:pt x="0" y="0"/>
                  </a:moveTo>
                  <a:lnTo>
                    <a:pt x="24" y="54"/>
                  </a:lnTo>
                  <a:lnTo>
                    <a:pt x="66" y="96"/>
                  </a:lnTo>
                  <a:lnTo>
                    <a:pt x="120" y="137"/>
                  </a:lnTo>
                  <a:lnTo>
                    <a:pt x="198" y="173"/>
                  </a:lnTo>
                  <a:lnTo>
                    <a:pt x="293" y="203"/>
                  </a:lnTo>
                  <a:lnTo>
                    <a:pt x="353" y="215"/>
                  </a:lnTo>
                  <a:lnTo>
                    <a:pt x="413" y="227"/>
                  </a:lnTo>
                  <a:lnTo>
                    <a:pt x="479" y="233"/>
                  </a:lnTo>
                  <a:lnTo>
                    <a:pt x="556" y="239"/>
                  </a:lnTo>
                  <a:lnTo>
                    <a:pt x="634" y="245"/>
                  </a:lnTo>
                  <a:lnTo>
                    <a:pt x="724" y="245"/>
                  </a:lnTo>
                  <a:lnTo>
                    <a:pt x="855" y="245"/>
                  </a:lnTo>
                  <a:lnTo>
                    <a:pt x="969" y="239"/>
                  </a:lnTo>
                  <a:lnTo>
                    <a:pt x="969" y="60"/>
                  </a:lnTo>
                  <a:lnTo>
                    <a:pt x="700" y="60"/>
                  </a:lnTo>
                  <a:lnTo>
                    <a:pt x="503" y="54"/>
                  </a:lnTo>
                  <a:lnTo>
                    <a:pt x="317" y="42"/>
                  </a:lnTo>
                  <a:lnTo>
                    <a:pt x="150" y="24"/>
                  </a:lnTo>
                  <a:lnTo>
                    <a:pt x="72" y="1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111" name="Freeform 15"/>
            <p:cNvSpPr>
              <a:spLocks/>
            </p:cNvSpPr>
            <p:nvPr userDrawn="1"/>
          </p:nvSpPr>
          <p:spPr bwMode="ltGray">
            <a:xfrm>
              <a:off x="4804" y="3591"/>
              <a:ext cx="954" cy="90"/>
            </a:xfrm>
            <a:custGeom>
              <a:avLst/>
              <a:gdLst/>
              <a:ahLst/>
              <a:cxnLst>
                <a:cxn ang="0">
                  <a:pos x="700" y="0"/>
                </a:cxn>
                <a:cxn ang="0">
                  <a:pos x="598" y="0"/>
                </a:cxn>
                <a:cxn ang="0">
                  <a:pos x="515" y="0"/>
                </a:cxn>
                <a:cxn ang="0">
                  <a:pos x="431" y="0"/>
                </a:cxn>
                <a:cxn ang="0">
                  <a:pos x="365" y="0"/>
                </a:cxn>
                <a:cxn ang="0">
                  <a:pos x="299" y="0"/>
                </a:cxn>
                <a:cxn ang="0">
                  <a:pos x="245" y="0"/>
                </a:cxn>
                <a:cxn ang="0">
                  <a:pos x="198" y="0"/>
                </a:cxn>
                <a:cxn ang="0">
                  <a:pos x="162" y="0"/>
                </a:cxn>
                <a:cxn ang="0">
                  <a:pos x="126" y="6"/>
                </a:cxn>
                <a:cxn ang="0">
                  <a:pos x="96" y="6"/>
                </a:cxn>
                <a:cxn ang="0">
                  <a:pos x="54" y="12"/>
                </a:cxn>
                <a:cxn ang="0">
                  <a:pos x="30" y="12"/>
                </a:cxn>
                <a:cxn ang="0">
                  <a:pos x="12" y="18"/>
                </a:cxn>
                <a:cxn ang="0">
                  <a:pos x="6" y="18"/>
                </a:cxn>
                <a:cxn ang="0">
                  <a:pos x="0" y="24"/>
                </a:cxn>
                <a:cxn ang="0">
                  <a:pos x="6" y="30"/>
                </a:cxn>
                <a:cxn ang="0">
                  <a:pos x="24" y="36"/>
                </a:cxn>
                <a:cxn ang="0">
                  <a:pos x="54" y="42"/>
                </a:cxn>
                <a:cxn ang="0">
                  <a:pos x="102" y="54"/>
                </a:cxn>
                <a:cxn ang="0">
                  <a:pos x="168" y="60"/>
                </a:cxn>
                <a:cxn ang="0">
                  <a:pos x="251" y="66"/>
                </a:cxn>
                <a:cxn ang="0">
                  <a:pos x="341" y="78"/>
                </a:cxn>
                <a:cxn ang="0">
                  <a:pos x="449" y="84"/>
                </a:cxn>
                <a:cxn ang="0">
                  <a:pos x="568" y="84"/>
                </a:cxn>
                <a:cxn ang="0">
                  <a:pos x="694" y="90"/>
                </a:cxn>
                <a:cxn ang="0">
                  <a:pos x="825" y="90"/>
                </a:cxn>
                <a:cxn ang="0">
                  <a:pos x="951" y="90"/>
                </a:cxn>
                <a:cxn ang="0">
                  <a:pos x="951" y="6"/>
                </a:cxn>
                <a:cxn ang="0">
                  <a:pos x="831" y="6"/>
                </a:cxn>
                <a:cxn ang="0">
                  <a:pos x="772" y="6"/>
                </a:cxn>
                <a:cxn ang="0">
                  <a:pos x="700" y="0"/>
                </a:cxn>
                <a:cxn ang="0">
                  <a:pos x="700" y="0"/>
                </a:cxn>
              </a:cxnLst>
              <a:rect l="0" t="0" r="r" b="b"/>
              <a:pathLst>
                <a:path w="951" h="90">
                  <a:moveTo>
                    <a:pt x="700" y="0"/>
                  </a:moveTo>
                  <a:lnTo>
                    <a:pt x="598" y="0"/>
                  </a:lnTo>
                  <a:lnTo>
                    <a:pt x="515" y="0"/>
                  </a:lnTo>
                  <a:lnTo>
                    <a:pt x="431" y="0"/>
                  </a:lnTo>
                  <a:lnTo>
                    <a:pt x="365" y="0"/>
                  </a:lnTo>
                  <a:lnTo>
                    <a:pt x="299" y="0"/>
                  </a:lnTo>
                  <a:lnTo>
                    <a:pt x="245" y="0"/>
                  </a:lnTo>
                  <a:lnTo>
                    <a:pt x="198" y="0"/>
                  </a:lnTo>
                  <a:lnTo>
                    <a:pt x="162" y="0"/>
                  </a:lnTo>
                  <a:lnTo>
                    <a:pt x="126" y="6"/>
                  </a:lnTo>
                  <a:lnTo>
                    <a:pt x="96" y="6"/>
                  </a:lnTo>
                  <a:lnTo>
                    <a:pt x="54" y="12"/>
                  </a:lnTo>
                  <a:lnTo>
                    <a:pt x="30" y="12"/>
                  </a:lnTo>
                  <a:lnTo>
                    <a:pt x="12" y="18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6" y="30"/>
                  </a:lnTo>
                  <a:lnTo>
                    <a:pt x="24" y="36"/>
                  </a:lnTo>
                  <a:lnTo>
                    <a:pt x="54" y="42"/>
                  </a:lnTo>
                  <a:lnTo>
                    <a:pt x="102" y="54"/>
                  </a:lnTo>
                  <a:lnTo>
                    <a:pt x="168" y="60"/>
                  </a:lnTo>
                  <a:lnTo>
                    <a:pt x="251" y="66"/>
                  </a:lnTo>
                  <a:lnTo>
                    <a:pt x="341" y="78"/>
                  </a:lnTo>
                  <a:lnTo>
                    <a:pt x="449" y="84"/>
                  </a:lnTo>
                  <a:lnTo>
                    <a:pt x="568" y="84"/>
                  </a:lnTo>
                  <a:lnTo>
                    <a:pt x="694" y="90"/>
                  </a:lnTo>
                  <a:lnTo>
                    <a:pt x="825" y="90"/>
                  </a:lnTo>
                  <a:lnTo>
                    <a:pt x="951" y="90"/>
                  </a:lnTo>
                  <a:lnTo>
                    <a:pt x="951" y="6"/>
                  </a:lnTo>
                  <a:lnTo>
                    <a:pt x="831" y="6"/>
                  </a:lnTo>
                  <a:lnTo>
                    <a:pt x="772" y="6"/>
                  </a:lnTo>
                  <a:lnTo>
                    <a:pt x="700" y="0"/>
                  </a:lnTo>
                  <a:lnTo>
                    <a:pt x="7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112" name="Freeform 16"/>
            <p:cNvSpPr>
              <a:spLocks/>
            </p:cNvSpPr>
            <p:nvPr userDrawn="1"/>
          </p:nvSpPr>
          <p:spPr bwMode="ltGray">
            <a:xfrm>
              <a:off x="3059" y="1541"/>
              <a:ext cx="102" cy="155"/>
            </a:xfrm>
            <a:custGeom>
              <a:avLst/>
              <a:gdLst/>
              <a:ahLst/>
              <a:cxnLst>
                <a:cxn ang="0">
                  <a:pos x="102" y="0"/>
                </a:cxn>
                <a:cxn ang="0">
                  <a:pos x="0" y="12"/>
                </a:cxn>
                <a:cxn ang="0">
                  <a:pos x="30" y="72"/>
                </a:cxn>
                <a:cxn ang="0">
                  <a:pos x="30" y="155"/>
                </a:cxn>
                <a:cxn ang="0">
                  <a:pos x="72" y="155"/>
                </a:cxn>
                <a:cxn ang="0">
                  <a:pos x="72" y="66"/>
                </a:cxn>
                <a:cxn ang="0">
                  <a:pos x="102" y="0"/>
                </a:cxn>
                <a:cxn ang="0">
                  <a:pos x="102" y="0"/>
                </a:cxn>
              </a:cxnLst>
              <a:rect l="0" t="0" r="r" b="b"/>
              <a:pathLst>
                <a:path w="102" h="155">
                  <a:moveTo>
                    <a:pt x="102" y="0"/>
                  </a:moveTo>
                  <a:lnTo>
                    <a:pt x="0" y="12"/>
                  </a:lnTo>
                  <a:lnTo>
                    <a:pt x="30" y="72"/>
                  </a:lnTo>
                  <a:lnTo>
                    <a:pt x="30" y="155"/>
                  </a:lnTo>
                  <a:lnTo>
                    <a:pt x="72" y="155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113" name="Freeform 17"/>
            <p:cNvSpPr>
              <a:spLocks noEditPoints="1"/>
            </p:cNvSpPr>
            <p:nvPr userDrawn="1"/>
          </p:nvSpPr>
          <p:spPr bwMode="ltGray">
            <a:xfrm>
              <a:off x="3059" y="1690"/>
              <a:ext cx="90" cy="96"/>
            </a:xfrm>
            <a:custGeom>
              <a:avLst/>
              <a:gdLst/>
              <a:ahLst/>
              <a:cxnLst>
                <a:cxn ang="0">
                  <a:pos x="48" y="96"/>
                </a:cxn>
                <a:cxn ang="0">
                  <a:pos x="72" y="72"/>
                </a:cxn>
                <a:cxn ang="0">
                  <a:pos x="84" y="48"/>
                </a:cxn>
                <a:cxn ang="0">
                  <a:pos x="90" y="36"/>
                </a:cxn>
                <a:cxn ang="0">
                  <a:pos x="84" y="24"/>
                </a:cxn>
                <a:cxn ang="0">
                  <a:pos x="66" y="6"/>
                </a:cxn>
                <a:cxn ang="0">
                  <a:pos x="42" y="0"/>
                </a:cxn>
                <a:cxn ang="0">
                  <a:pos x="24" y="0"/>
                </a:cxn>
                <a:cxn ang="0">
                  <a:pos x="12" y="12"/>
                </a:cxn>
                <a:cxn ang="0">
                  <a:pos x="6" y="24"/>
                </a:cxn>
                <a:cxn ang="0">
                  <a:pos x="0" y="36"/>
                </a:cxn>
                <a:cxn ang="0">
                  <a:pos x="12" y="66"/>
                </a:cxn>
                <a:cxn ang="0">
                  <a:pos x="30" y="84"/>
                </a:cxn>
                <a:cxn ang="0">
                  <a:pos x="48" y="96"/>
                </a:cxn>
                <a:cxn ang="0">
                  <a:pos x="48" y="96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24"/>
                </a:cxn>
                <a:cxn ang="0">
                  <a:pos x="72" y="36"/>
                </a:cxn>
                <a:cxn ang="0">
                  <a:pos x="72" y="48"/>
                </a:cxn>
                <a:cxn ang="0">
                  <a:pos x="54" y="66"/>
                </a:cxn>
                <a:cxn ang="0">
                  <a:pos x="48" y="78"/>
                </a:cxn>
                <a:cxn ang="0">
                  <a:pos x="30" y="66"/>
                </a:cxn>
                <a:cxn ang="0">
                  <a:pos x="24" y="48"/>
                </a:cxn>
                <a:cxn ang="0">
                  <a:pos x="18" y="30"/>
                </a:cxn>
                <a:cxn ang="0">
                  <a:pos x="30" y="12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90" h="96">
                  <a:moveTo>
                    <a:pt x="48" y="96"/>
                  </a:moveTo>
                  <a:lnTo>
                    <a:pt x="72" y="72"/>
                  </a:lnTo>
                  <a:lnTo>
                    <a:pt x="84" y="48"/>
                  </a:lnTo>
                  <a:lnTo>
                    <a:pt x="90" y="36"/>
                  </a:lnTo>
                  <a:lnTo>
                    <a:pt x="84" y="24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0"/>
                  </a:lnTo>
                  <a:lnTo>
                    <a:pt x="12" y="12"/>
                  </a:lnTo>
                  <a:lnTo>
                    <a:pt x="6" y="24"/>
                  </a:lnTo>
                  <a:lnTo>
                    <a:pt x="0" y="36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8" y="96"/>
                  </a:lnTo>
                  <a:lnTo>
                    <a:pt x="48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54" y="66"/>
                  </a:lnTo>
                  <a:lnTo>
                    <a:pt x="48" y="78"/>
                  </a:lnTo>
                  <a:lnTo>
                    <a:pt x="30" y="66"/>
                  </a:lnTo>
                  <a:lnTo>
                    <a:pt x="24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114" name="Freeform 18"/>
            <p:cNvSpPr>
              <a:spLocks noEditPoints="1"/>
            </p:cNvSpPr>
            <p:nvPr userDrawn="1"/>
          </p:nvSpPr>
          <p:spPr bwMode="ltGray">
            <a:xfrm>
              <a:off x="3059" y="1768"/>
              <a:ext cx="90" cy="108"/>
            </a:xfrm>
            <a:custGeom>
              <a:avLst/>
              <a:gdLst/>
              <a:ahLst/>
              <a:cxnLst>
                <a:cxn ang="0">
                  <a:pos x="0" y="90"/>
                </a:cxn>
                <a:cxn ang="0">
                  <a:pos x="12" y="102"/>
                </a:cxn>
                <a:cxn ang="0">
                  <a:pos x="24" y="108"/>
                </a:cxn>
                <a:cxn ang="0">
                  <a:pos x="54" y="108"/>
                </a:cxn>
                <a:cxn ang="0">
                  <a:pos x="78" y="96"/>
                </a:cxn>
                <a:cxn ang="0">
                  <a:pos x="90" y="72"/>
                </a:cxn>
                <a:cxn ang="0">
                  <a:pos x="84" y="42"/>
                </a:cxn>
                <a:cxn ang="0">
                  <a:pos x="66" y="24"/>
                </a:cxn>
                <a:cxn ang="0">
                  <a:pos x="54" y="12"/>
                </a:cxn>
                <a:cxn ang="0">
                  <a:pos x="48" y="6"/>
                </a:cxn>
                <a:cxn ang="0">
                  <a:pos x="48" y="6"/>
                </a:cxn>
                <a:cxn ang="0">
                  <a:pos x="48" y="0"/>
                </a:cxn>
                <a:cxn ang="0">
                  <a:pos x="24" y="24"/>
                </a:cxn>
                <a:cxn ang="0">
                  <a:pos x="6" y="48"/>
                </a:cxn>
                <a:cxn ang="0">
                  <a:pos x="0" y="66"/>
                </a:cxn>
                <a:cxn ang="0">
                  <a:pos x="0" y="90"/>
                </a:cxn>
                <a:cxn ang="0">
                  <a:pos x="0" y="90"/>
                </a:cxn>
                <a:cxn ang="0">
                  <a:pos x="12" y="66"/>
                </a:cxn>
                <a:cxn ang="0">
                  <a:pos x="18" y="48"/>
                </a:cxn>
                <a:cxn ang="0">
                  <a:pos x="30" y="36"/>
                </a:cxn>
                <a:cxn ang="0">
                  <a:pos x="42" y="24"/>
                </a:cxn>
                <a:cxn ang="0">
                  <a:pos x="48" y="18"/>
                </a:cxn>
                <a:cxn ang="0">
                  <a:pos x="66" y="30"/>
                </a:cxn>
                <a:cxn ang="0">
                  <a:pos x="72" y="48"/>
                </a:cxn>
                <a:cxn ang="0">
                  <a:pos x="78" y="72"/>
                </a:cxn>
                <a:cxn ang="0">
                  <a:pos x="78" y="84"/>
                </a:cxn>
                <a:cxn ang="0">
                  <a:pos x="66" y="96"/>
                </a:cxn>
                <a:cxn ang="0">
                  <a:pos x="42" y="102"/>
                </a:cxn>
                <a:cxn ang="0">
                  <a:pos x="30" y="96"/>
                </a:cxn>
                <a:cxn ang="0">
                  <a:pos x="18" y="90"/>
                </a:cxn>
                <a:cxn ang="0">
                  <a:pos x="12" y="78"/>
                </a:cxn>
                <a:cxn ang="0">
                  <a:pos x="12" y="66"/>
                </a:cxn>
                <a:cxn ang="0">
                  <a:pos x="12" y="66"/>
                </a:cxn>
              </a:cxnLst>
              <a:rect l="0" t="0" r="r" b="b"/>
              <a:pathLst>
                <a:path w="90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54" y="108"/>
                  </a:lnTo>
                  <a:lnTo>
                    <a:pt x="78" y="96"/>
                  </a:lnTo>
                  <a:lnTo>
                    <a:pt x="90" y="72"/>
                  </a:lnTo>
                  <a:lnTo>
                    <a:pt x="84" y="42"/>
                  </a:lnTo>
                  <a:lnTo>
                    <a:pt x="66" y="24"/>
                  </a:lnTo>
                  <a:lnTo>
                    <a:pt x="54" y="12"/>
                  </a:lnTo>
                  <a:lnTo>
                    <a:pt x="48" y="6"/>
                  </a:lnTo>
                  <a:lnTo>
                    <a:pt x="48" y="6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30" y="36"/>
                  </a:lnTo>
                  <a:lnTo>
                    <a:pt x="42" y="24"/>
                  </a:lnTo>
                  <a:lnTo>
                    <a:pt x="48" y="18"/>
                  </a:lnTo>
                  <a:lnTo>
                    <a:pt x="66" y="30"/>
                  </a:lnTo>
                  <a:lnTo>
                    <a:pt x="72" y="48"/>
                  </a:lnTo>
                  <a:lnTo>
                    <a:pt x="78" y="72"/>
                  </a:lnTo>
                  <a:lnTo>
                    <a:pt x="78" y="84"/>
                  </a:lnTo>
                  <a:lnTo>
                    <a:pt x="66" y="96"/>
                  </a:lnTo>
                  <a:lnTo>
                    <a:pt x="42" y="102"/>
                  </a:lnTo>
                  <a:lnTo>
                    <a:pt x="30" y="96"/>
                  </a:lnTo>
                  <a:lnTo>
                    <a:pt x="18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115" name="Freeform 19"/>
            <p:cNvSpPr>
              <a:spLocks/>
            </p:cNvSpPr>
            <p:nvPr userDrawn="1"/>
          </p:nvSpPr>
          <p:spPr bwMode="ltGray">
            <a:xfrm>
              <a:off x="5470" y="1205"/>
              <a:ext cx="102" cy="156"/>
            </a:xfrm>
            <a:custGeom>
              <a:avLst/>
              <a:gdLst/>
              <a:ahLst/>
              <a:cxnLst>
                <a:cxn ang="0">
                  <a:pos x="102" y="0"/>
                </a:cxn>
                <a:cxn ang="0">
                  <a:pos x="0" y="6"/>
                </a:cxn>
                <a:cxn ang="0">
                  <a:pos x="30" y="72"/>
                </a:cxn>
                <a:cxn ang="0">
                  <a:pos x="30" y="156"/>
                </a:cxn>
                <a:cxn ang="0">
                  <a:pos x="72" y="156"/>
                </a:cxn>
                <a:cxn ang="0">
                  <a:pos x="72" y="66"/>
                </a:cxn>
                <a:cxn ang="0">
                  <a:pos x="102" y="0"/>
                </a:cxn>
                <a:cxn ang="0">
                  <a:pos x="102" y="0"/>
                </a:cxn>
              </a:cxnLst>
              <a:rect l="0" t="0" r="r" b="b"/>
              <a:pathLst>
                <a:path w="102" h="156">
                  <a:moveTo>
                    <a:pt x="102" y="0"/>
                  </a:moveTo>
                  <a:lnTo>
                    <a:pt x="0" y="6"/>
                  </a:lnTo>
                  <a:lnTo>
                    <a:pt x="30" y="72"/>
                  </a:lnTo>
                  <a:lnTo>
                    <a:pt x="30" y="156"/>
                  </a:lnTo>
                  <a:lnTo>
                    <a:pt x="72" y="156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116" name="Freeform 20"/>
            <p:cNvSpPr>
              <a:spLocks noEditPoints="1"/>
            </p:cNvSpPr>
            <p:nvPr userDrawn="1"/>
          </p:nvSpPr>
          <p:spPr bwMode="ltGray">
            <a:xfrm>
              <a:off x="5476" y="1349"/>
              <a:ext cx="84" cy="96"/>
            </a:xfrm>
            <a:custGeom>
              <a:avLst/>
              <a:gdLst/>
              <a:ahLst/>
              <a:cxnLst>
                <a:cxn ang="0">
                  <a:pos x="42" y="96"/>
                </a:cxn>
                <a:cxn ang="0">
                  <a:pos x="66" y="78"/>
                </a:cxn>
                <a:cxn ang="0">
                  <a:pos x="84" y="54"/>
                </a:cxn>
                <a:cxn ang="0">
                  <a:pos x="84" y="30"/>
                </a:cxn>
                <a:cxn ang="0">
                  <a:pos x="66" y="6"/>
                </a:cxn>
                <a:cxn ang="0">
                  <a:pos x="42" y="0"/>
                </a:cxn>
                <a:cxn ang="0">
                  <a:pos x="24" y="6"/>
                </a:cxn>
                <a:cxn ang="0">
                  <a:pos x="12" y="18"/>
                </a:cxn>
                <a:cxn ang="0">
                  <a:pos x="6" y="30"/>
                </a:cxn>
                <a:cxn ang="0">
                  <a:pos x="0" y="42"/>
                </a:cxn>
                <a:cxn ang="0">
                  <a:pos x="12" y="66"/>
                </a:cxn>
                <a:cxn ang="0">
                  <a:pos x="30" y="84"/>
                </a:cxn>
                <a:cxn ang="0">
                  <a:pos x="42" y="96"/>
                </a:cxn>
                <a:cxn ang="0">
                  <a:pos x="42" y="96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30"/>
                </a:cxn>
                <a:cxn ang="0">
                  <a:pos x="72" y="42"/>
                </a:cxn>
                <a:cxn ang="0">
                  <a:pos x="66" y="54"/>
                </a:cxn>
                <a:cxn ang="0">
                  <a:pos x="54" y="72"/>
                </a:cxn>
                <a:cxn ang="0">
                  <a:pos x="42" y="84"/>
                </a:cxn>
                <a:cxn ang="0">
                  <a:pos x="42" y="84"/>
                </a:cxn>
                <a:cxn ang="0">
                  <a:pos x="30" y="72"/>
                </a:cxn>
                <a:cxn ang="0">
                  <a:pos x="18" y="54"/>
                </a:cxn>
                <a:cxn ang="0">
                  <a:pos x="18" y="30"/>
                </a:cxn>
                <a:cxn ang="0">
                  <a:pos x="30" y="18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84" h="96">
                  <a:moveTo>
                    <a:pt x="42" y="96"/>
                  </a:moveTo>
                  <a:lnTo>
                    <a:pt x="66" y="78"/>
                  </a:lnTo>
                  <a:lnTo>
                    <a:pt x="84" y="54"/>
                  </a:lnTo>
                  <a:lnTo>
                    <a:pt x="84" y="30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6"/>
                  </a:lnTo>
                  <a:lnTo>
                    <a:pt x="12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2" y="96"/>
                  </a:lnTo>
                  <a:lnTo>
                    <a:pt x="42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4"/>
                  </a:lnTo>
                  <a:lnTo>
                    <a:pt x="54" y="72"/>
                  </a:lnTo>
                  <a:lnTo>
                    <a:pt x="42" y="84"/>
                  </a:lnTo>
                  <a:lnTo>
                    <a:pt x="42" y="84"/>
                  </a:lnTo>
                  <a:lnTo>
                    <a:pt x="30" y="72"/>
                  </a:lnTo>
                  <a:lnTo>
                    <a:pt x="18" y="54"/>
                  </a:lnTo>
                  <a:lnTo>
                    <a:pt x="18" y="30"/>
                  </a:lnTo>
                  <a:lnTo>
                    <a:pt x="30" y="18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117" name="Freeform 21"/>
            <p:cNvSpPr>
              <a:spLocks noEditPoints="1"/>
            </p:cNvSpPr>
            <p:nvPr userDrawn="1"/>
          </p:nvSpPr>
          <p:spPr bwMode="ltGray">
            <a:xfrm>
              <a:off x="5470" y="1433"/>
              <a:ext cx="90" cy="108"/>
            </a:xfrm>
            <a:custGeom>
              <a:avLst/>
              <a:gdLst/>
              <a:ahLst/>
              <a:cxnLst>
                <a:cxn ang="0">
                  <a:pos x="6" y="90"/>
                </a:cxn>
                <a:cxn ang="0">
                  <a:pos x="18" y="102"/>
                </a:cxn>
                <a:cxn ang="0">
                  <a:pos x="30" y="108"/>
                </a:cxn>
                <a:cxn ang="0">
                  <a:pos x="60" y="108"/>
                </a:cxn>
                <a:cxn ang="0">
                  <a:pos x="84" y="96"/>
                </a:cxn>
                <a:cxn ang="0">
                  <a:pos x="90" y="84"/>
                </a:cxn>
                <a:cxn ang="0">
                  <a:pos x="90" y="66"/>
                </a:cxn>
                <a:cxn ang="0">
                  <a:pos x="84" y="36"/>
                </a:cxn>
                <a:cxn ang="0">
                  <a:pos x="72" y="18"/>
                </a:cxn>
                <a:cxn ang="0">
                  <a:pos x="60" y="6"/>
                </a:cxn>
                <a:cxn ang="0">
                  <a:pos x="54" y="0"/>
                </a:cxn>
                <a:cxn ang="0">
                  <a:pos x="54" y="0"/>
                </a:cxn>
                <a:cxn ang="0">
                  <a:pos x="48" y="0"/>
                </a:cxn>
                <a:cxn ang="0">
                  <a:pos x="24" y="24"/>
                </a:cxn>
                <a:cxn ang="0">
                  <a:pos x="12" y="48"/>
                </a:cxn>
                <a:cxn ang="0">
                  <a:pos x="0" y="66"/>
                </a:cxn>
                <a:cxn ang="0">
                  <a:pos x="6" y="90"/>
                </a:cxn>
                <a:cxn ang="0">
                  <a:pos x="6" y="90"/>
                </a:cxn>
                <a:cxn ang="0">
                  <a:pos x="18" y="66"/>
                </a:cxn>
                <a:cxn ang="0">
                  <a:pos x="24" y="48"/>
                </a:cxn>
                <a:cxn ang="0">
                  <a:pos x="36" y="30"/>
                </a:cxn>
                <a:cxn ang="0">
                  <a:pos x="42" y="18"/>
                </a:cxn>
                <a:cxn ang="0">
                  <a:pos x="48" y="12"/>
                </a:cxn>
                <a:cxn ang="0">
                  <a:pos x="78" y="42"/>
                </a:cxn>
                <a:cxn ang="0">
                  <a:pos x="84" y="66"/>
                </a:cxn>
                <a:cxn ang="0">
                  <a:pos x="66" y="90"/>
                </a:cxn>
                <a:cxn ang="0">
                  <a:pos x="54" y="96"/>
                </a:cxn>
                <a:cxn ang="0">
                  <a:pos x="42" y="96"/>
                </a:cxn>
                <a:cxn ang="0">
                  <a:pos x="30" y="96"/>
                </a:cxn>
                <a:cxn ang="0">
                  <a:pos x="24" y="84"/>
                </a:cxn>
                <a:cxn ang="0">
                  <a:pos x="18" y="78"/>
                </a:cxn>
                <a:cxn ang="0">
                  <a:pos x="18" y="66"/>
                </a:cxn>
                <a:cxn ang="0">
                  <a:pos x="18" y="66"/>
                </a:cxn>
              </a:cxnLst>
              <a:rect l="0" t="0" r="r" b="b"/>
              <a:pathLst>
                <a:path w="90" h="108">
                  <a:moveTo>
                    <a:pt x="6" y="90"/>
                  </a:moveTo>
                  <a:lnTo>
                    <a:pt x="18" y="102"/>
                  </a:lnTo>
                  <a:lnTo>
                    <a:pt x="30" y="108"/>
                  </a:lnTo>
                  <a:lnTo>
                    <a:pt x="60" y="108"/>
                  </a:lnTo>
                  <a:lnTo>
                    <a:pt x="84" y="96"/>
                  </a:lnTo>
                  <a:lnTo>
                    <a:pt x="90" y="84"/>
                  </a:lnTo>
                  <a:lnTo>
                    <a:pt x="90" y="66"/>
                  </a:lnTo>
                  <a:lnTo>
                    <a:pt x="84" y="36"/>
                  </a:lnTo>
                  <a:lnTo>
                    <a:pt x="72" y="18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54" y="0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12" y="48"/>
                  </a:lnTo>
                  <a:lnTo>
                    <a:pt x="0" y="66"/>
                  </a:lnTo>
                  <a:lnTo>
                    <a:pt x="6" y="90"/>
                  </a:lnTo>
                  <a:lnTo>
                    <a:pt x="6" y="90"/>
                  </a:lnTo>
                  <a:close/>
                  <a:moveTo>
                    <a:pt x="18" y="66"/>
                  </a:moveTo>
                  <a:lnTo>
                    <a:pt x="24" y="48"/>
                  </a:lnTo>
                  <a:lnTo>
                    <a:pt x="36" y="30"/>
                  </a:lnTo>
                  <a:lnTo>
                    <a:pt x="42" y="18"/>
                  </a:lnTo>
                  <a:lnTo>
                    <a:pt x="48" y="12"/>
                  </a:lnTo>
                  <a:lnTo>
                    <a:pt x="78" y="42"/>
                  </a:lnTo>
                  <a:lnTo>
                    <a:pt x="84" y="66"/>
                  </a:lnTo>
                  <a:lnTo>
                    <a:pt x="66" y="90"/>
                  </a:lnTo>
                  <a:lnTo>
                    <a:pt x="54" y="96"/>
                  </a:lnTo>
                  <a:lnTo>
                    <a:pt x="42" y="96"/>
                  </a:lnTo>
                  <a:lnTo>
                    <a:pt x="30" y="96"/>
                  </a:lnTo>
                  <a:lnTo>
                    <a:pt x="24" y="84"/>
                  </a:lnTo>
                  <a:lnTo>
                    <a:pt x="18" y="78"/>
                  </a:lnTo>
                  <a:lnTo>
                    <a:pt x="18" y="66"/>
                  </a:lnTo>
                  <a:lnTo>
                    <a:pt x="18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118" name="Freeform 22"/>
            <p:cNvSpPr>
              <a:spLocks noEditPoints="1"/>
            </p:cNvSpPr>
            <p:nvPr userDrawn="1"/>
          </p:nvSpPr>
          <p:spPr bwMode="ltGray">
            <a:xfrm>
              <a:off x="5428" y="3525"/>
              <a:ext cx="66" cy="96"/>
            </a:xfrm>
            <a:custGeom>
              <a:avLst/>
              <a:gdLst/>
              <a:ahLst/>
              <a:cxnLst>
                <a:cxn ang="0">
                  <a:pos x="30" y="96"/>
                </a:cxn>
                <a:cxn ang="0">
                  <a:pos x="54" y="72"/>
                </a:cxn>
                <a:cxn ang="0">
                  <a:pos x="66" y="48"/>
                </a:cxn>
                <a:cxn ang="0">
                  <a:pos x="66" y="24"/>
                </a:cxn>
                <a:cxn ang="0">
                  <a:pos x="54" y="6"/>
                </a:cxn>
                <a:cxn ang="0">
                  <a:pos x="30" y="0"/>
                </a:cxn>
                <a:cxn ang="0">
                  <a:pos x="18" y="0"/>
                </a:cxn>
                <a:cxn ang="0">
                  <a:pos x="6" y="12"/>
                </a:cxn>
                <a:cxn ang="0">
                  <a:pos x="0" y="36"/>
                </a:cxn>
                <a:cxn ang="0">
                  <a:pos x="6" y="60"/>
                </a:cxn>
                <a:cxn ang="0">
                  <a:pos x="18" y="84"/>
                </a:cxn>
                <a:cxn ang="0">
                  <a:pos x="30" y="96"/>
                </a:cxn>
                <a:cxn ang="0">
                  <a:pos x="30" y="96"/>
                </a:cxn>
                <a:cxn ang="0">
                  <a:pos x="30" y="12"/>
                </a:cxn>
                <a:cxn ang="0">
                  <a:pos x="48" y="18"/>
                </a:cxn>
                <a:cxn ang="0">
                  <a:pos x="54" y="24"/>
                </a:cxn>
                <a:cxn ang="0">
                  <a:pos x="54" y="36"/>
                </a:cxn>
                <a:cxn ang="0">
                  <a:pos x="48" y="48"/>
                </a:cxn>
                <a:cxn ang="0">
                  <a:pos x="36" y="66"/>
                </a:cxn>
                <a:cxn ang="0">
                  <a:pos x="30" y="78"/>
                </a:cxn>
                <a:cxn ang="0">
                  <a:pos x="18" y="66"/>
                </a:cxn>
                <a:cxn ang="0">
                  <a:pos x="12" y="48"/>
                </a:cxn>
                <a:cxn ang="0">
                  <a:pos x="6" y="30"/>
                </a:cxn>
                <a:cxn ang="0">
                  <a:pos x="18" y="12"/>
                </a:cxn>
                <a:cxn ang="0">
                  <a:pos x="30" y="12"/>
                </a:cxn>
                <a:cxn ang="0">
                  <a:pos x="30" y="12"/>
                </a:cxn>
              </a:cxnLst>
              <a:rect l="0" t="0" r="r" b="b"/>
              <a:pathLst>
                <a:path w="66" h="96">
                  <a:moveTo>
                    <a:pt x="30" y="96"/>
                  </a:moveTo>
                  <a:lnTo>
                    <a:pt x="54" y="72"/>
                  </a:lnTo>
                  <a:lnTo>
                    <a:pt x="66" y="48"/>
                  </a:lnTo>
                  <a:lnTo>
                    <a:pt x="66" y="24"/>
                  </a:lnTo>
                  <a:lnTo>
                    <a:pt x="54" y="6"/>
                  </a:lnTo>
                  <a:lnTo>
                    <a:pt x="30" y="0"/>
                  </a:lnTo>
                  <a:lnTo>
                    <a:pt x="18" y="0"/>
                  </a:lnTo>
                  <a:lnTo>
                    <a:pt x="6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18" y="84"/>
                  </a:lnTo>
                  <a:lnTo>
                    <a:pt x="30" y="96"/>
                  </a:lnTo>
                  <a:lnTo>
                    <a:pt x="30" y="96"/>
                  </a:lnTo>
                  <a:close/>
                  <a:moveTo>
                    <a:pt x="30" y="12"/>
                  </a:moveTo>
                  <a:lnTo>
                    <a:pt x="48" y="18"/>
                  </a:lnTo>
                  <a:lnTo>
                    <a:pt x="54" y="24"/>
                  </a:lnTo>
                  <a:lnTo>
                    <a:pt x="54" y="36"/>
                  </a:lnTo>
                  <a:lnTo>
                    <a:pt x="48" y="48"/>
                  </a:lnTo>
                  <a:lnTo>
                    <a:pt x="36" y="66"/>
                  </a:lnTo>
                  <a:lnTo>
                    <a:pt x="30" y="78"/>
                  </a:lnTo>
                  <a:lnTo>
                    <a:pt x="18" y="66"/>
                  </a:lnTo>
                  <a:lnTo>
                    <a:pt x="12" y="48"/>
                  </a:lnTo>
                  <a:lnTo>
                    <a:pt x="6" y="30"/>
                  </a:lnTo>
                  <a:lnTo>
                    <a:pt x="18" y="12"/>
                  </a:lnTo>
                  <a:lnTo>
                    <a:pt x="30" y="12"/>
                  </a:lnTo>
                  <a:lnTo>
                    <a:pt x="30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119" name="Freeform 23"/>
            <p:cNvSpPr>
              <a:spLocks/>
            </p:cNvSpPr>
            <p:nvPr userDrawn="1"/>
          </p:nvSpPr>
          <p:spPr bwMode="ltGray">
            <a:xfrm>
              <a:off x="3017" y="1127"/>
              <a:ext cx="2603" cy="444"/>
            </a:xfrm>
            <a:custGeom>
              <a:avLst/>
              <a:gdLst/>
              <a:ahLst/>
              <a:cxnLst>
                <a:cxn ang="0">
                  <a:pos x="2577" y="0"/>
                </a:cxn>
                <a:cxn ang="0">
                  <a:pos x="2594" y="72"/>
                </a:cxn>
                <a:cxn ang="0">
                  <a:pos x="6" y="444"/>
                </a:cxn>
                <a:cxn ang="0">
                  <a:pos x="0" y="396"/>
                </a:cxn>
                <a:cxn ang="0">
                  <a:pos x="1225" y="96"/>
                </a:cxn>
                <a:cxn ang="0">
                  <a:pos x="1351" y="78"/>
                </a:cxn>
                <a:cxn ang="0">
                  <a:pos x="2577" y="0"/>
                </a:cxn>
                <a:cxn ang="0">
                  <a:pos x="2577" y="0"/>
                </a:cxn>
              </a:cxnLst>
              <a:rect l="0" t="0" r="r" b="b"/>
              <a:pathLst>
                <a:path w="2594" h="444">
                  <a:moveTo>
                    <a:pt x="2577" y="0"/>
                  </a:moveTo>
                  <a:lnTo>
                    <a:pt x="2594" y="72"/>
                  </a:lnTo>
                  <a:lnTo>
                    <a:pt x="6" y="444"/>
                  </a:lnTo>
                  <a:lnTo>
                    <a:pt x="0" y="396"/>
                  </a:lnTo>
                  <a:lnTo>
                    <a:pt x="1225" y="96"/>
                  </a:lnTo>
                  <a:lnTo>
                    <a:pt x="1351" y="78"/>
                  </a:lnTo>
                  <a:lnTo>
                    <a:pt x="2577" y="0"/>
                  </a:lnTo>
                  <a:lnTo>
                    <a:pt x="2577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120" name="Freeform 24"/>
            <p:cNvSpPr>
              <a:spLocks noEditPoints="1"/>
            </p:cNvSpPr>
            <p:nvPr userDrawn="1"/>
          </p:nvSpPr>
          <p:spPr bwMode="ltGray">
            <a:xfrm>
              <a:off x="2934" y="3773"/>
              <a:ext cx="84" cy="95"/>
            </a:xfrm>
            <a:custGeom>
              <a:avLst/>
              <a:gdLst/>
              <a:ahLst/>
              <a:cxnLst>
                <a:cxn ang="0">
                  <a:pos x="36" y="95"/>
                </a:cxn>
                <a:cxn ang="0">
                  <a:pos x="60" y="77"/>
                </a:cxn>
                <a:cxn ang="0">
                  <a:pos x="78" y="53"/>
                </a:cxn>
                <a:cxn ang="0">
                  <a:pos x="84" y="42"/>
                </a:cxn>
                <a:cxn ang="0">
                  <a:pos x="84" y="30"/>
                </a:cxn>
                <a:cxn ang="0">
                  <a:pos x="72" y="6"/>
                </a:cxn>
                <a:cxn ang="0">
                  <a:pos x="42" y="0"/>
                </a:cxn>
                <a:cxn ang="0">
                  <a:pos x="30" y="0"/>
                </a:cxn>
                <a:cxn ang="0">
                  <a:pos x="12" y="12"/>
                </a:cxn>
                <a:cxn ang="0">
                  <a:pos x="0" y="24"/>
                </a:cxn>
                <a:cxn ang="0">
                  <a:pos x="0" y="36"/>
                </a:cxn>
                <a:cxn ang="0">
                  <a:pos x="6" y="59"/>
                </a:cxn>
                <a:cxn ang="0">
                  <a:pos x="24" y="83"/>
                </a:cxn>
                <a:cxn ang="0">
                  <a:pos x="36" y="95"/>
                </a:cxn>
                <a:cxn ang="0">
                  <a:pos x="36" y="95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30"/>
                </a:cxn>
                <a:cxn ang="0">
                  <a:pos x="72" y="42"/>
                </a:cxn>
                <a:cxn ang="0">
                  <a:pos x="66" y="53"/>
                </a:cxn>
                <a:cxn ang="0">
                  <a:pos x="48" y="71"/>
                </a:cxn>
                <a:cxn ang="0">
                  <a:pos x="42" y="77"/>
                </a:cxn>
                <a:cxn ang="0">
                  <a:pos x="36" y="77"/>
                </a:cxn>
                <a:cxn ang="0">
                  <a:pos x="24" y="65"/>
                </a:cxn>
                <a:cxn ang="0">
                  <a:pos x="18" y="48"/>
                </a:cxn>
                <a:cxn ang="0">
                  <a:pos x="18" y="30"/>
                </a:cxn>
                <a:cxn ang="0">
                  <a:pos x="30" y="12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84" h="95">
                  <a:moveTo>
                    <a:pt x="36" y="95"/>
                  </a:moveTo>
                  <a:lnTo>
                    <a:pt x="60" y="77"/>
                  </a:lnTo>
                  <a:lnTo>
                    <a:pt x="78" y="53"/>
                  </a:lnTo>
                  <a:lnTo>
                    <a:pt x="84" y="42"/>
                  </a:lnTo>
                  <a:lnTo>
                    <a:pt x="84" y="30"/>
                  </a:lnTo>
                  <a:lnTo>
                    <a:pt x="72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12" y="12"/>
                  </a:lnTo>
                  <a:lnTo>
                    <a:pt x="0" y="24"/>
                  </a:lnTo>
                  <a:lnTo>
                    <a:pt x="0" y="36"/>
                  </a:lnTo>
                  <a:lnTo>
                    <a:pt x="6" y="59"/>
                  </a:lnTo>
                  <a:lnTo>
                    <a:pt x="24" y="83"/>
                  </a:lnTo>
                  <a:lnTo>
                    <a:pt x="36" y="95"/>
                  </a:lnTo>
                  <a:lnTo>
                    <a:pt x="36" y="95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3"/>
                  </a:lnTo>
                  <a:lnTo>
                    <a:pt x="48" y="71"/>
                  </a:lnTo>
                  <a:lnTo>
                    <a:pt x="42" y="77"/>
                  </a:lnTo>
                  <a:lnTo>
                    <a:pt x="36" y="77"/>
                  </a:lnTo>
                  <a:lnTo>
                    <a:pt x="24" y="65"/>
                  </a:lnTo>
                  <a:lnTo>
                    <a:pt x="18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121" name="Freeform 25"/>
            <p:cNvSpPr>
              <a:spLocks noEditPoints="1"/>
            </p:cNvSpPr>
            <p:nvPr userDrawn="1"/>
          </p:nvSpPr>
          <p:spPr bwMode="ltGray">
            <a:xfrm>
              <a:off x="3779" y="3872"/>
              <a:ext cx="90" cy="108"/>
            </a:xfrm>
            <a:custGeom>
              <a:avLst/>
              <a:gdLst/>
              <a:ahLst/>
              <a:cxnLst>
                <a:cxn ang="0">
                  <a:pos x="12" y="96"/>
                </a:cxn>
                <a:cxn ang="0">
                  <a:pos x="24" y="108"/>
                </a:cxn>
                <a:cxn ang="0">
                  <a:pos x="42" y="108"/>
                </a:cxn>
                <a:cxn ang="0">
                  <a:pos x="66" y="102"/>
                </a:cxn>
                <a:cxn ang="0">
                  <a:pos x="84" y="78"/>
                </a:cxn>
                <a:cxn ang="0">
                  <a:pos x="90" y="66"/>
                </a:cxn>
                <a:cxn ang="0">
                  <a:pos x="84" y="48"/>
                </a:cxn>
                <a:cxn ang="0">
                  <a:pos x="66" y="24"/>
                </a:cxn>
                <a:cxn ang="0">
                  <a:pos x="48" y="12"/>
                </a:cxn>
                <a:cxn ang="0">
                  <a:pos x="36" y="0"/>
                </a:cxn>
                <a:cxn ang="0">
                  <a:pos x="30" y="0"/>
                </a:cxn>
                <a:cxn ang="0">
                  <a:pos x="30" y="0"/>
                </a:cxn>
                <a:cxn ang="0">
                  <a:pos x="24" y="0"/>
                </a:cxn>
                <a:cxn ang="0">
                  <a:pos x="12" y="30"/>
                </a:cxn>
                <a:cxn ang="0">
                  <a:pos x="0" y="54"/>
                </a:cxn>
                <a:cxn ang="0">
                  <a:pos x="0" y="78"/>
                </a:cxn>
                <a:cxn ang="0">
                  <a:pos x="12" y="96"/>
                </a:cxn>
                <a:cxn ang="0">
                  <a:pos x="12" y="96"/>
                </a:cxn>
                <a:cxn ang="0">
                  <a:pos x="12" y="72"/>
                </a:cxn>
                <a:cxn ang="0">
                  <a:pos x="18" y="54"/>
                </a:cxn>
                <a:cxn ang="0">
                  <a:pos x="24" y="36"/>
                </a:cxn>
                <a:cxn ang="0">
                  <a:pos x="30" y="18"/>
                </a:cxn>
                <a:cxn ang="0">
                  <a:pos x="30" y="12"/>
                </a:cxn>
                <a:cxn ang="0">
                  <a:pos x="48" y="24"/>
                </a:cxn>
                <a:cxn ang="0">
                  <a:pos x="66" y="36"/>
                </a:cxn>
                <a:cxn ang="0">
                  <a:pos x="78" y="54"/>
                </a:cxn>
                <a:cxn ang="0">
                  <a:pos x="78" y="72"/>
                </a:cxn>
                <a:cxn ang="0">
                  <a:pos x="72" y="84"/>
                </a:cxn>
                <a:cxn ang="0">
                  <a:pos x="48" y="96"/>
                </a:cxn>
                <a:cxn ang="0">
                  <a:pos x="36" y="96"/>
                </a:cxn>
                <a:cxn ang="0">
                  <a:pos x="24" y="90"/>
                </a:cxn>
                <a:cxn ang="0">
                  <a:pos x="18" y="84"/>
                </a:cxn>
                <a:cxn ang="0">
                  <a:pos x="12" y="72"/>
                </a:cxn>
                <a:cxn ang="0">
                  <a:pos x="12" y="72"/>
                </a:cxn>
              </a:cxnLst>
              <a:rect l="0" t="0" r="r" b="b"/>
              <a:pathLst>
                <a:path w="90" h="108">
                  <a:moveTo>
                    <a:pt x="12" y="96"/>
                  </a:moveTo>
                  <a:lnTo>
                    <a:pt x="24" y="108"/>
                  </a:lnTo>
                  <a:lnTo>
                    <a:pt x="42" y="108"/>
                  </a:lnTo>
                  <a:lnTo>
                    <a:pt x="66" y="102"/>
                  </a:lnTo>
                  <a:lnTo>
                    <a:pt x="84" y="78"/>
                  </a:lnTo>
                  <a:lnTo>
                    <a:pt x="90" y="66"/>
                  </a:lnTo>
                  <a:lnTo>
                    <a:pt x="84" y="48"/>
                  </a:lnTo>
                  <a:lnTo>
                    <a:pt x="66" y="24"/>
                  </a:lnTo>
                  <a:lnTo>
                    <a:pt x="48" y="12"/>
                  </a:lnTo>
                  <a:lnTo>
                    <a:pt x="36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30"/>
                  </a:lnTo>
                  <a:lnTo>
                    <a:pt x="0" y="54"/>
                  </a:lnTo>
                  <a:lnTo>
                    <a:pt x="0" y="78"/>
                  </a:lnTo>
                  <a:lnTo>
                    <a:pt x="12" y="96"/>
                  </a:lnTo>
                  <a:lnTo>
                    <a:pt x="12" y="96"/>
                  </a:lnTo>
                  <a:close/>
                  <a:moveTo>
                    <a:pt x="12" y="72"/>
                  </a:moveTo>
                  <a:lnTo>
                    <a:pt x="18" y="54"/>
                  </a:lnTo>
                  <a:lnTo>
                    <a:pt x="24" y="36"/>
                  </a:lnTo>
                  <a:lnTo>
                    <a:pt x="30" y="18"/>
                  </a:lnTo>
                  <a:lnTo>
                    <a:pt x="30" y="12"/>
                  </a:lnTo>
                  <a:lnTo>
                    <a:pt x="48" y="24"/>
                  </a:lnTo>
                  <a:lnTo>
                    <a:pt x="66" y="36"/>
                  </a:lnTo>
                  <a:lnTo>
                    <a:pt x="78" y="54"/>
                  </a:lnTo>
                  <a:lnTo>
                    <a:pt x="78" y="72"/>
                  </a:lnTo>
                  <a:lnTo>
                    <a:pt x="72" y="84"/>
                  </a:lnTo>
                  <a:lnTo>
                    <a:pt x="48" y="96"/>
                  </a:lnTo>
                  <a:lnTo>
                    <a:pt x="36" y="96"/>
                  </a:lnTo>
                  <a:lnTo>
                    <a:pt x="24" y="90"/>
                  </a:lnTo>
                  <a:lnTo>
                    <a:pt x="18" y="84"/>
                  </a:lnTo>
                  <a:lnTo>
                    <a:pt x="12" y="72"/>
                  </a:lnTo>
                  <a:lnTo>
                    <a:pt x="12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122" name="Freeform 26"/>
            <p:cNvSpPr>
              <a:spLocks noEditPoints="1"/>
            </p:cNvSpPr>
            <p:nvPr userDrawn="1"/>
          </p:nvSpPr>
          <p:spPr bwMode="ltGray">
            <a:xfrm>
              <a:off x="2400" y="3872"/>
              <a:ext cx="72" cy="90"/>
            </a:xfrm>
            <a:custGeom>
              <a:avLst/>
              <a:gdLst/>
              <a:ahLst/>
              <a:cxnLst>
                <a:cxn ang="0">
                  <a:pos x="71" y="90"/>
                </a:cxn>
                <a:cxn ang="0">
                  <a:pos x="71" y="60"/>
                </a:cxn>
                <a:cxn ang="0">
                  <a:pos x="71" y="36"/>
                </a:cxn>
                <a:cxn ang="0">
                  <a:pos x="60" y="12"/>
                </a:cxn>
                <a:cxn ang="0">
                  <a:pos x="36" y="0"/>
                </a:cxn>
                <a:cxn ang="0">
                  <a:pos x="12" y="12"/>
                </a:cxn>
                <a:cxn ang="0">
                  <a:pos x="0" y="36"/>
                </a:cxn>
                <a:cxn ang="0">
                  <a:pos x="6" y="60"/>
                </a:cxn>
                <a:cxn ang="0">
                  <a:pos x="30" y="78"/>
                </a:cxn>
                <a:cxn ang="0">
                  <a:pos x="54" y="90"/>
                </a:cxn>
                <a:cxn ang="0">
                  <a:pos x="71" y="90"/>
                </a:cxn>
                <a:cxn ang="0">
                  <a:pos x="71" y="90"/>
                </a:cxn>
                <a:cxn ang="0">
                  <a:pos x="24" y="18"/>
                </a:cxn>
                <a:cxn ang="0">
                  <a:pos x="42" y="18"/>
                </a:cxn>
                <a:cxn ang="0">
                  <a:pos x="54" y="18"/>
                </a:cxn>
                <a:cxn ang="0">
                  <a:pos x="60" y="42"/>
                </a:cxn>
                <a:cxn ang="0">
                  <a:pos x="60" y="66"/>
                </a:cxn>
                <a:cxn ang="0">
                  <a:pos x="60" y="72"/>
                </a:cxn>
                <a:cxn ang="0">
                  <a:pos x="60" y="78"/>
                </a:cxn>
                <a:cxn ang="0">
                  <a:pos x="42" y="72"/>
                </a:cxn>
                <a:cxn ang="0">
                  <a:pos x="24" y="66"/>
                </a:cxn>
                <a:cxn ang="0">
                  <a:pos x="12" y="48"/>
                </a:cxn>
                <a:cxn ang="0">
                  <a:pos x="12" y="30"/>
                </a:cxn>
                <a:cxn ang="0">
                  <a:pos x="24" y="18"/>
                </a:cxn>
                <a:cxn ang="0">
                  <a:pos x="24" y="18"/>
                </a:cxn>
              </a:cxnLst>
              <a:rect l="0" t="0" r="r" b="b"/>
              <a:pathLst>
                <a:path w="71" h="90">
                  <a:moveTo>
                    <a:pt x="71" y="90"/>
                  </a:moveTo>
                  <a:lnTo>
                    <a:pt x="71" y="60"/>
                  </a:lnTo>
                  <a:lnTo>
                    <a:pt x="71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30" y="78"/>
                  </a:lnTo>
                  <a:lnTo>
                    <a:pt x="54" y="90"/>
                  </a:lnTo>
                  <a:lnTo>
                    <a:pt x="71" y="90"/>
                  </a:lnTo>
                  <a:lnTo>
                    <a:pt x="71" y="90"/>
                  </a:lnTo>
                  <a:close/>
                  <a:moveTo>
                    <a:pt x="24" y="18"/>
                  </a:moveTo>
                  <a:lnTo>
                    <a:pt x="42" y="18"/>
                  </a:lnTo>
                  <a:lnTo>
                    <a:pt x="54" y="18"/>
                  </a:lnTo>
                  <a:lnTo>
                    <a:pt x="60" y="42"/>
                  </a:lnTo>
                  <a:lnTo>
                    <a:pt x="60" y="66"/>
                  </a:lnTo>
                  <a:lnTo>
                    <a:pt x="60" y="72"/>
                  </a:lnTo>
                  <a:lnTo>
                    <a:pt x="60" y="78"/>
                  </a:lnTo>
                  <a:lnTo>
                    <a:pt x="42" y="72"/>
                  </a:lnTo>
                  <a:lnTo>
                    <a:pt x="24" y="66"/>
                  </a:lnTo>
                  <a:lnTo>
                    <a:pt x="12" y="48"/>
                  </a:lnTo>
                  <a:lnTo>
                    <a:pt x="12" y="30"/>
                  </a:lnTo>
                  <a:lnTo>
                    <a:pt x="24" y="18"/>
                  </a:lnTo>
                  <a:lnTo>
                    <a:pt x="24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123" name="Oval 27"/>
            <p:cNvSpPr>
              <a:spLocks noChangeArrowheads="1"/>
            </p:cNvSpPr>
            <p:nvPr userDrawn="1"/>
          </p:nvSpPr>
          <p:spPr bwMode="ltGray">
            <a:xfrm>
              <a:off x="2444" y="3838"/>
              <a:ext cx="1380" cy="389"/>
            </a:xfrm>
            <a:prstGeom prst="ellipse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4124" name="Oval 28"/>
            <p:cNvSpPr>
              <a:spLocks noChangeArrowheads="1"/>
            </p:cNvSpPr>
            <p:nvPr userDrawn="1"/>
          </p:nvSpPr>
          <p:spPr bwMode="ltGray">
            <a:xfrm>
              <a:off x="2394" y="3834"/>
              <a:ext cx="1502" cy="288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4125" name="Oval 29"/>
            <p:cNvSpPr>
              <a:spLocks noChangeArrowheads="1"/>
            </p:cNvSpPr>
            <p:nvPr userDrawn="1"/>
          </p:nvSpPr>
          <p:spPr bwMode="ltGray">
            <a:xfrm>
              <a:off x="2441" y="3860"/>
              <a:ext cx="1425" cy="22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4126" name="Freeform 30"/>
            <p:cNvSpPr>
              <a:spLocks noEditPoints="1"/>
            </p:cNvSpPr>
            <p:nvPr userDrawn="1"/>
          </p:nvSpPr>
          <p:spPr bwMode="ltGray">
            <a:xfrm>
              <a:off x="3743" y="3788"/>
              <a:ext cx="90" cy="96"/>
            </a:xfrm>
            <a:custGeom>
              <a:avLst/>
              <a:gdLst/>
              <a:ahLst/>
              <a:cxnLst>
                <a:cxn ang="0">
                  <a:pos x="66" y="96"/>
                </a:cxn>
                <a:cxn ang="0">
                  <a:pos x="78" y="66"/>
                </a:cxn>
                <a:cxn ang="0">
                  <a:pos x="90" y="42"/>
                </a:cxn>
                <a:cxn ang="0">
                  <a:pos x="78" y="18"/>
                </a:cxn>
                <a:cxn ang="0">
                  <a:pos x="60" y="0"/>
                </a:cxn>
                <a:cxn ang="0">
                  <a:pos x="30" y="6"/>
                </a:cxn>
                <a:cxn ang="0">
                  <a:pos x="18" y="18"/>
                </a:cxn>
                <a:cxn ang="0">
                  <a:pos x="6" y="30"/>
                </a:cxn>
                <a:cxn ang="0">
                  <a:pos x="0" y="42"/>
                </a:cxn>
                <a:cxn ang="0">
                  <a:pos x="6" y="60"/>
                </a:cxn>
                <a:cxn ang="0">
                  <a:pos x="24" y="78"/>
                </a:cxn>
                <a:cxn ang="0">
                  <a:pos x="48" y="90"/>
                </a:cxn>
                <a:cxn ang="0">
                  <a:pos x="66" y="96"/>
                </a:cxn>
                <a:cxn ang="0">
                  <a:pos x="66" y="96"/>
                </a:cxn>
                <a:cxn ang="0">
                  <a:pos x="42" y="18"/>
                </a:cxn>
                <a:cxn ang="0">
                  <a:pos x="60" y="18"/>
                </a:cxn>
                <a:cxn ang="0">
                  <a:pos x="72" y="24"/>
                </a:cxn>
                <a:cxn ang="0">
                  <a:pos x="72" y="36"/>
                </a:cxn>
                <a:cxn ang="0">
                  <a:pos x="72" y="48"/>
                </a:cxn>
                <a:cxn ang="0">
                  <a:pos x="66" y="72"/>
                </a:cxn>
                <a:cxn ang="0">
                  <a:pos x="60" y="78"/>
                </a:cxn>
                <a:cxn ang="0">
                  <a:pos x="60" y="84"/>
                </a:cxn>
                <a:cxn ang="0">
                  <a:pos x="42" y="72"/>
                </a:cxn>
                <a:cxn ang="0">
                  <a:pos x="30" y="66"/>
                </a:cxn>
                <a:cxn ang="0">
                  <a:pos x="18" y="42"/>
                </a:cxn>
                <a:cxn ang="0">
                  <a:pos x="24" y="30"/>
                </a:cxn>
                <a:cxn ang="0">
                  <a:pos x="42" y="18"/>
                </a:cxn>
                <a:cxn ang="0">
                  <a:pos x="42" y="18"/>
                </a:cxn>
              </a:cxnLst>
              <a:rect l="0" t="0" r="r" b="b"/>
              <a:pathLst>
                <a:path w="90" h="96">
                  <a:moveTo>
                    <a:pt x="66" y="96"/>
                  </a:moveTo>
                  <a:lnTo>
                    <a:pt x="78" y="66"/>
                  </a:lnTo>
                  <a:lnTo>
                    <a:pt x="90" y="42"/>
                  </a:lnTo>
                  <a:lnTo>
                    <a:pt x="78" y="18"/>
                  </a:lnTo>
                  <a:lnTo>
                    <a:pt x="60" y="0"/>
                  </a:lnTo>
                  <a:lnTo>
                    <a:pt x="30" y="6"/>
                  </a:lnTo>
                  <a:lnTo>
                    <a:pt x="18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6" y="60"/>
                  </a:lnTo>
                  <a:lnTo>
                    <a:pt x="24" y="78"/>
                  </a:lnTo>
                  <a:lnTo>
                    <a:pt x="48" y="90"/>
                  </a:lnTo>
                  <a:lnTo>
                    <a:pt x="66" y="96"/>
                  </a:lnTo>
                  <a:lnTo>
                    <a:pt x="66" y="96"/>
                  </a:lnTo>
                  <a:close/>
                  <a:moveTo>
                    <a:pt x="42" y="18"/>
                  </a:moveTo>
                  <a:lnTo>
                    <a:pt x="60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66" y="72"/>
                  </a:lnTo>
                  <a:lnTo>
                    <a:pt x="60" y="78"/>
                  </a:lnTo>
                  <a:lnTo>
                    <a:pt x="60" y="84"/>
                  </a:lnTo>
                  <a:lnTo>
                    <a:pt x="42" y="72"/>
                  </a:lnTo>
                  <a:lnTo>
                    <a:pt x="30" y="66"/>
                  </a:lnTo>
                  <a:lnTo>
                    <a:pt x="18" y="42"/>
                  </a:lnTo>
                  <a:lnTo>
                    <a:pt x="24" y="30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127" name="Freeform 31"/>
            <p:cNvSpPr>
              <a:spLocks noEditPoints="1"/>
            </p:cNvSpPr>
            <p:nvPr userDrawn="1"/>
          </p:nvSpPr>
          <p:spPr bwMode="ltGray">
            <a:xfrm>
              <a:off x="5422" y="3603"/>
              <a:ext cx="72" cy="108"/>
            </a:xfrm>
            <a:custGeom>
              <a:avLst/>
              <a:gdLst/>
              <a:ahLst/>
              <a:cxnLst>
                <a:cxn ang="0">
                  <a:pos x="0" y="90"/>
                </a:cxn>
                <a:cxn ang="0">
                  <a:pos x="12" y="102"/>
                </a:cxn>
                <a:cxn ang="0">
                  <a:pos x="24" y="108"/>
                </a:cxn>
                <a:cxn ang="0">
                  <a:pos x="48" y="108"/>
                </a:cxn>
                <a:cxn ang="0">
                  <a:pos x="66" y="96"/>
                </a:cxn>
                <a:cxn ang="0">
                  <a:pos x="72" y="66"/>
                </a:cxn>
                <a:cxn ang="0">
                  <a:pos x="66" y="42"/>
                </a:cxn>
                <a:cxn ang="0">
                  <a:pos x="60" y="18"/>
                </a:cxn>
                <a:cxn ang="0">
                  <a:pos x="48" y="6"/>
                </a:cxn>
                <a:cxn ang="0">
                  <a:pos x="42" y="0"/>
                </a:cxn>
                <a:cxn ang="0">
                  <a:pos x="42" y="0"/>
                </a:cxn>
                <a:cxn ang="0">
                  <a:pos x="36" y="0"/>
                </a:cxn>
                <a:cxn ang="0">
                  <a:pos x="18" y="24"/>
                </a:cxn>
                <a:cxn ang="0">
                  <a:pos x="6" y="48"/>
                </a:cxn>
                <a:cxn ang="0">
                  <a:pos x="0" y="66"/>
                </a:cxn>
                <a:cxn ang="0">
                  <a:pos x="0" y="90"/>
                </a:cxn>
                <a:cxn ang="0">
                  <a:pos x="0" y="90"/>
                </a:cxn>
                <a:cxn ang="0">
                  <a:pos x="12" y="66"/>
                </a:cxn>
                <a:cxn ang="0">
                  <a:pos x="18" y="48"/>
                </a:cxn>
                <a:cxn ang="0">
                  <a:pos x="24" y="36"/>
                </a:cxn>
                <a:cxn ang="0">
                  <a:pos x="30" y="24"/>
                </a:cxn>
                <a:cxn ang="0">
                  <a:pos x="36" y="18"/>
                </a:cxn>
                <a:cxn ang="0">
                  <a:pos x="54" y="30"/>
                </a:cxn>
                <a:cxn ang="0">
                  <a:pos x="60" y="48"/>
                </a:cxn>
                <a:cxn ang="0">
                  <a:pos x="66" y="72"/>
                </a:cxn>
                <a:cxn ang="0">
                  <a:pos x="66" y="84"/>
                </a:cxn>
                <a:cxn ang="0">
                  <a:pos x="54" y="96"/>
                </a:cxn>
                <a:cxn ang="0">
                  <a:pos x="30" y="102"/>
                </a:cxn>
                <a:cxn ang="0">
                  <a:pos x="24" y="96"/>
                </a:cxn>
                <a:cxn ang="0">
                  <a:pos x="12" y="90"/>
                </a:cxn>
                <a:cxn ang="0">
                  <a:pos x="12" y="78"/>
                </a:cxn>
                <a:cxn ang="0">
                  <a:pos x="12" y="66"/>
                </a:cxn>
                <a:cxn ang="0">
                  <a:pos x="12" y="66"/>
                </a:cxn>
              </a:cxnLst>
              <a:rect l="0" t="0" r="r" b="b"/>
              <a:pathLst>
                <a:path w="72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48" y="108"/>
                  </a:lnTo>
                  <a:lnTo>
                    <a:pt x="66" y="96"/>
                  </a:lnTo>
                  <a:lnTo>
                    <a:pt x="72" y="66"/>
                  </a:lnTo>
                  <a:lnTo>
                    <a:pt x="66" y="42"/>
                  </a:lnTo>
                  <a:lnTo>
                    <a:pt x="60" y="18"/>
                  </a:lnTo>
                  <a:lnTo>
                    <a:pt x="48" y="6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36" y="0"/>
                  </a:lnTo>
                  <a:lnTo>
                    <a:pt x="18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24" y="36"/>
                  </a:lnTo>
                  <a:lnTo>
                    <a:pt x="30" y="24"/>
                  </a:lnTo>
                  <a:lnTo>
                    <a:pt x="36" y="18"/>
                  </a:lnTo>
                  <a:lnTo>
                    <a:pt x="54" y="30"/>
                  </a:lnTo>
                  <a:lnTo>
                    <a:pt x="60" y="48"/>
                  </a:lnTo>
                  <a:lnTo>
                    <a:pt x="66" y="72"/>
                  </a:lnTo>
                  <a:lnTo>
                    <a:pt x="66" y="84"/>
                  </a:lnTo>
                  <a:lnTo>
                    <a:pt x="54" y="96"/>
                  </a:lnTo>
                  <a:lnTo>
                    <a:pt x="30" y="102"/>
                  </a:lnTo>
                  <a:lnTo>
                    <a:pt x="24" y="96"/>
                  </a:lnTo>
                  <a:lnTo>
                    <a:pt x="12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128" name="Rectangle 32"/>
            <p:cNvSpPr>
              <a:spLocks noChangeArrowheads="1"/>
            </p:cNvSpPr>
            <p:nvPr userDrawn="1"/>
          </p:nvSpPr>
          <p:spPr bwMode="ltGray">
            <a:xfrm>
              <a:off x="4238" y="1773"/>
              <a:ext cx="173" cy="2539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4129" name="Rectangle 33"/>
            <p:cNvSpPr>
              <a:spLocks noChangeArrowheads="1"/>
            </p:cNvSpPr>
            <p:nvPr userDrawn="1"/>
          </p:nvSpPr>
          <p:spPr bwMode="ltGray">
            <a:xfrm>
              <a:off x="4288" y="1545"/>
              <a:ext cx="76" cy="24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4130" name="AutoShape 34"/>
            <p:cNvSpPr>
              <a:spLocks noChangeArrowheads="1"/>
            </p:cNvSpPr>
            <p:nvPr userDrawn="1"/>
          </p:nvSpPr>
          <p:spPr bwMode="ltGray">
            <a:xfrm>
              <a:off x="4220" y="1743"/>
              <a:ext cx="205" cy="52"/>
            </a:xfrm>
            <a:prstGeom prst="roundRect">
              <a:avLst>
                <a:gd name="adj" fmla="val 16667"/>
              </a:avLst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4131" name="Freeform 35"/>
            <p:cNvSpPr>
              <a:spLocks/>
            </p:cNvSpPr>
            <p:nvPr userDrawn="1"/>
          </p:nvSpPr>
          <p:spPr bwMode="ltGray">
            <a:xfrm>
              <a:off x="4306" y="1529"/>
              <a:ext cx="252" cy="1576"/>
            </a:xfrm>
            <a:custGeom>
              <a:avLst/>
              <a:gdLst/>
              <a:ahLst/>
              <a:cxnLst>
                <a:cxn ang="0">
                  <a:pos x="252" y="1576"/>
                </a:cxn>
                <a:cxn ang="0">
                  <a:pos x="12" y="84"/>
                </a:cxn>
                <a:cxn ang="0">
                  <a:pos x="12" y="60"/>
                </a:cxn>
                <a:cxn ang="0">
                  <a:pos x="0" y="12"/>
                </a:cxn>
                <a:cxn ang="0">
                  <a:pos x="72" y="0"/>
                </a:cxn>
                <a:cxn ang="0">
                  <a:pos x="72" y="0"/>
                </a:cxn>
                <a:cxn ang="0">
                  <a:pos x="78" y="48"/>
                </a:cxn>
                <a:cxn ang="0">
                  <a:pos x="88" y="66"/>
                </a:cxn>
              </a:cxnLst>
              <a:rect l="0" t="0" r="r" b="b"/>
              <a:pathLst>
                <a:path w="252" h="1576">
                  <a:moveTo>
                    <a:pt x="252" y="1576"/>
                  </a:moveTo>
                  <a:lnTo>
                    <a:pt x="12" y="84"/>
                  </a:lnTo>
                  <a:lnTo>
                    <a:pt x="12" y="60"/>
                  </a:lnTo>
                  <a:lnTo>
                    <a:pt x="0" y="12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8" y="48"/>
                  </a:lnTo>
                  <a:lnTo>
                    <a:pt x="88" y="66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132" name="Freeform 36"/>
            <p:cNvSpPr>
              <a:spLocks/>
            </p:cNvSpPr>
            <p:nvPr userDrawn="1"/>
          </p:nvSpPr>
          <p:spPr bwMode="ltGray">
            <a:xfrm>
              <a:off x="4169" y="1421"/>
              <a:ext cx="317" cy="138"/>
            </a:xfrm>
            <a:custGeom>
              <a:avLst/>
              <a:gdLst/>
              <a:ahLst/>
              <a:cxnLst>
                <a:cxn ang="0">
                  <a:pos x="161" y="0"/>
                </a:cxn>
                <a:cxn ang="0">
                  <a:pos x="227" y="6"/>
                </a:cxn>
                <a:cxn ang="0">
                  <a:pos x="275" y="36"/>
                </a:cxn>
                <a:cxn ang="0">
                  <a:pos x="304" y="78"/>
                </a:cxn>
                <a:cxn ang="0">
                  <a:pos x="316" y="138"/>
                </a:cxn>
                <a:cxn ang="0">
                  <a:pos x="0" y="138"/>
                </a:cxn>
                <a:cxn ang="0">
                  <a:pos x="11" y="78"/>
                </a:cxn>
                <a:cxn ang="0">
                  <a:pos x="47" y="36"/>
                </a:cxn>
                <a:cxn ang="0">
                  <a:pos x="95" y="6"/>
                </a:cxn>
                <a:cxn ang="0">
                  <a:pos x="161" y="0"/>
                </a:cxn>
                <a:cxn ang="0">
                  <a:pos x="161" y="0"/>
                </a:cxn>
              </a:cxnLst>
              <a:rect l="0" t="0" r="r" b="b"/>
              <a:pathLst>
                <a:path w="316" h="138">
                  <a:moveTo>
                    <a:pt x="161" y="0"/>
                  </a:moveTo>
                  <a:lnTo>
                    <a:pt x="227" y="6"/>
                  </a:lnTo>
                  <a:lnTo>
                    <a:pt x="275" y="36"/>
                  </a:lnTo>
                  <a:lnTo>
                    <a:pt x="304" y="78"/>
                  </a:lnTo>
                  <a:lnTo>
                    <a:pt x="316" y="138"/>
                  </a:lnTo>
                  <a:lnTo>
                    <a:pt x="0" y="138"/>
                  </a:lnTo>
                  <a:lnTo>
                    <a:pt x="11" y="78"/>
                  </a:lnTo>
                  <a:lnTo>
                    <a:pt x="47" y="36"/>
                  </a:lnTo>
                  <a:lnTo>
                    <a:pt x="95" y="6"/>
                  </a:lnTo>
                  <a:lnTo>
                    <a:pt x="161" y="0"/>
                  </a:lnTo>
                  <a:lnTo>
                    <a:pt x="161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4133" name="Rectangle 37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134" name="Rectangle 38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135" name="Rectangle 3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78563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4136" name="Rectangle 4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78563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endParaRPr lang="cs-CZ"/>
          </a:p>
        </p:txBody>
      </p:sp>
      <p:sp>
        <p:nvSpPr>
          <p:cNvPr id="4137" name="Rectangle 4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78563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BEFD0AB9-5ACF-46F8-81C5-6D53A9157848}" type="slidenum">
              <a:rPr lang="cs-CZ"/>
              <a:pPr/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50" r:id="rId1"/>
    <p:sldLayoutId id="2147483653" r:id="rId2"/>
    <p:sldLayoutId id="2147483654" r:id="rId3"/>
    <p:sldLayoutId id="2147483655" r:id="rId4"/>
    <p:sldLayoutId id="2147483656" r:id="rId5"/>
    <p:sldLayoutId id="2147483657" r:id="rId6"/>
    <p:sldLayoutId id="2147483658" r:id="rId7"/>
    <p:sldLayoutId id="2147483659" r:id="rId8"/>
    <p:sldLayoutId id="2147483660" r:id="rId9"/>
    <p:sldLayoutId id="2147483661" r:id="rId10"/>
    <p:sldLayoutId id="2147483662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170" name="Group 2"/>
          <p:cNvGrpSpPr>
            <a:grpSpLocks/>
          </p:cNvGrpSpPr>
          <p:nvPr/>
        </p:nvGrpSpPr>
        <p:grpSpPr bwMode="auto">
          <a:xfrm>
            <a:off x="0" y="0"/>
            <a:ext cx="7242175" cy="1981200"/>
            <a:chOff x="0" y="0"/>
            <a:chExt cx="4562" cy="1248"/>
          </a:xfrm>
        </p:grpSpPr>
        <p:sp>
          <p:nvSpPr>
            <p:cNvPr id="7171" name="Freeform 3"/>
            <p:cNvSpPr>
              <a:spLocks/>
            </p:cNvSpPr>
            <p:nvPr/>
          </p:nvSpPr>
          <p:spPr bwMode="hidden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94118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7172" name="Freeform 4"/>
            <p:cNvSpPr>
              <a:spLocks/>
            </p:cNvSpPr>
            <p:nvPr/>
          </p:nvSpPr>
          <p:spPr bwMode="hidden">
            <a:xfrm>
              <a:off x="0" y="0"/>
              <a:ext cx="4562" cy="1199"/>
            </a:xfrm>
            <a:custGeom>
              <a:avLst/>
              <a:gdLst/>
              <a:ahLst/>
              <a:cxnLst>
                <a:cxn ang="0">
                  <a:pos x="4560" y="932"/>
                </a:cxn>
                <a:cxn ang="0">
                  <a:pos x="0" y="1199"/>
                </a:cxn>
                <a:cxn ang="0">
                  <a:pos x="0" y="0"/>
                </a:cxn>
                <a:cxn ang="0">
                  <a:pos x="4562" y="0"/>
                </a:cxn>
                <a:cxn ang="0">
                  <a:pos x="4560" y="932"/>
                </a:cxn>
                <a:cxn ang="0">
                  <a:pos x="4560" y="932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7173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7174" name="Rectangle 6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7175" name="Rectangle 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7176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7177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CFAA3DB8-E375-4473-BB86-3300932B6B09}" type="slidenum">
              <a:rPr lang="cs-CZ"/>
              <a:pPr/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5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tiff"/><Relationship Id="rId2" Type="http://schemas.openxmlformats.org/officeDocument/2006/relationships/image" Target="../media/image18.tiff"/><Relationship Id="rId1" Type="http://schemas.openxmlformats.org/officeDocument/2006/relationships/slideLayout" Target="../slideLayouts/slideLayout1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45524753"/>
              </p:ext>
            </p:extLst>
          </p:nvPr>
        </p:nvGraphicFramePr>
        <p:xfrm>
          <a:off x="539552" y="260648"/>
          <a:ext cx="8136904" cy="3600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478045" y="2549424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22640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9"/>
            <a:ext cx="8229600" cy="36004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268760"/>
            <a:ext cx="8352928" cy="3096344"/>
          </a:xfrm>
          <a:ln>
            <a:solidFill>
              <a:schemeClr val="bg2">
                <a:lumMod val="50000"/>
              </a:schemeClr>
            </a:solidFill>
          </a:ln>
        </p:spPr>
        <p:txBody>
          <a:bodyPr/>
          <a:lstStyle/>
          <a:p>
            <a:pPr marL="0" indent="0">
              <a:buNone/>
            </a:pPr>
            <a:endParaRPr lang="cs-CZ" sz="2400" i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Cíl prezentace: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žáci se mají seznámit v průběhu tří vyučovacích hodin s fenoménem portrétní fotografie a osvojit si elementární znalosti v oboru (využití jednoduchých prostředků nasvětlení a kompozice fotografovaného objektu). Prezentace je doplněna komentářem. V součinnosti s prezentací budou v praktických cvičeních realizovat vlastní jednoduché práce.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86259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333375"/>
            <a:ext cx="7772400" cy="647700"/>
          </a:xfrm>
        </p:spPr>
        <p:txBody>
          <a:bodyPr/>
          <a:lstStyle/>
          <a:p>
            <a:r>
              <a:rPr lang="cs-CZ" sz="3600" b="1" dirty="0">
                <a:latin typeface="Times New Roman" pitchFamily="18" charset="0"/>
              </a:rPr>
              <a:t>Portrét - fotografie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2205038"/>
            <a:ext cx="6400800" cy="3433762"/>
          </a:xfrm>
        </p:spPr>
        <p:txBody>
          <a:bodyPr/>
          <a:lstStyle/>
          <a:p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1. díl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33412"/>
          </a:xfrm>
        </p:spPr>
        <p:txBody>
          <a:bodyPr/>
          <a:lstStyle/>
          <a:p>
            <a:r>
              <a:rPr lang="cs-CZ" sz="2800" b="1" dirty="0">
                <a:latin typeface="Times New Roman" pitchFamily="18" charset="0"/>
              </a:rPr>
              <a:t>Kompozice snímku</a:t>
            </a:r>
          </a:p>
        </p:txBody>
      </p:sp>
      <p:pic>
        <p:nvPicPr>
          <p:cNvPr id="6148" name="Picture 4" descr="Portréty-foto 29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755650" y="1125538"/>
            <a:ext cx="7632700" cy="5256212"/>
          </a:xfrm>
          <a:noFill/>
          <a:ln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5" name="Rectangle 5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490537"/>
          </a:xfrm>
        </p:spPr>
        <p:txBody>
          <a:bodyPr/>
          <a:lstStyle/>
          <a:p>
            <a:r>
              <a:rPr lang="cs-CZ" sz="2800" b="1" dirty="0">
                <a:latin typeface="Times New Roman" pitchFamily="18" charset="0"/>
              </a:rPr>
              <a:t>Oříznutí nadbytečného prostoru</a:t>
            </a:r>
          </a:p>
        </p:txBody>
      </p:sp>
      <p:pic>
        <p:nvPicPr>
          <p:cNvPr id="10244" name="Picture 4" descr="Portréty-foto 27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755650" y="981075"/>
            <a:ext cx="7632700" cy="5472113"/>
          </a:xfrm>
          <a:noFill/>
          <a:ln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3" name="Rectangle 5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cs-CZ" sz="2800" b="1" dirty="0">
                <a:latin typeface="Times New Roman" pitchFamily="18" charset="0"/>
              </a:rPr>
              <a:t>Oříznutí světlých ploch – zdůraznění detailů</a:t>
            </a:r>
          </a:p>
        </p:txBody>
      </p:sp>
      <p:pic>
        <p:nvPicPr>
          <p:cNvPr id="12292" name="Picture 4" descr="Portréty-foto 20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827088" y="1628775"/>
            <a:ext cx="2935287" cy="4495800"/>
          </a:xfrm>
          <a:noFill/>
          <a:ln/>
        </p:spPr>
      </p:pic>
      <p:pic>
        <p:nvPicPr>
          <p:cNvPr id="12295" name="Picture 7" descr="Portréty-foto 21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4932363" y="1628775"/>
            <a:ext cx="3384550" cy="4464050"/>
          </a:xfrm>
          <a:noFill/>
          <a:ln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8" name="Rectangle 8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cs-CZ" sz="2800" b="1" dirty="0">
                <a:latin typeface="Times New Roman" pitchFamily="18" charset="0"/>
              </a:rPr>
              <a:t>Eliminování neproporčních detailů</a:t>
            </a:r>
          </a:p>
        </p:txBody>
      </p:sp>
      <p:pic>
        <p:nvPicPr>
          <p:cNvPr id="15364" name="Picture 4" descr="Portréty-foto 7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684213" y="1125538"/>
            <a:ext cx="3308350" cy="5327650"/>
          </a:xfrm>
          <a:noFill/>
          <a:ln/>
        </p:spPr>
      </p:pic>
      <p:pic>
        <p:nvPicPr>
          <p:cNvPr id="15367" name="Picture 7" descr="Portréty-foto 8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5210175" y="1125538"/>
            <a:ext cx="3322638" cy="5327650"/>
          </a:xfrm>
          <a:noFill/>
          <a:ln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40" name="Rectangle 8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cs-CZ" sz="2800" b="1" dirty="0">
                <a:latin typeface="Times New Roman" pitchFamily="18" charset="0"/>
              </a:rPr>
              <a:t>Využití blesku a denního světla</a:t>
            </a:r>
          </a:p>
        </p:txBody>
      </p:sp>
      <p:pic>
        <p:nvPicPr>
          <p:cNvPr id="18436" name="Picture 4" descr="Portrét-foto 11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68313" y="1125538"/>
            <a:ext cx="3744912" cy="5327650"/>
          </a:xfrm>
          <a:noFill/>
          <a:ln/>
        </p:spPr>
      </p:pic>
      <p:pic>
        <p:nvPicPr>
          <p:cNvPr id="18439" name="Picture 7" descr="Portréty-foto 14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5003800" y="1125538"/>
            <a:ext cx="3671888" cy="5327650"/>
          </a:xfrm>
          <a:noFill/>
          <a:ln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12" name="Rectangle 8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/>
          <a:lstStyle/>
          <a:p>
            <a:r>
              <a:rPr lang="cs-CZ" sz="2800" b="1" dirty="0">
                <a:latin typeface="Times New Roman" pitchFamily="18" charset="0"/>
              </a:rPr>
              <a:t>Nadměrné zvýraznění detailů</a:t>
            </a:r>
          </a:p>
        </p:txBody>
      </p:sp>
      <p:pic>
        <p:nvPicPr>
          <p:cNvPr id="21508" name="Picture 4" descr="Portrét-foto 13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23850" y="1052513"/>
            <a:ext cx="4103688" cy="5400675"/>
          </a:xfrm>
          <a:noFill/>
          <a:ln/>
        </p:spPr>
      </p:pic>
      <p:pic>
        <p:nvPicPr>
          <p:cNvPr id="21511" name="Picture 7" descr="Portrét-foto 15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4787900" y="1052513"/>
            <a:ext cx="4105275" cy="5400675"/>
          </a:xfrm>
          <a:noFill/>
          <a:ln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84" name="Rectangle 8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346075"/>
          </a:xfrm>
        </p:spPr>
        <p:txBody>
          <a:bodyPr/>
          <a:lstStyle/>
          <a:p>
            <a:r>
              <a:rPr lang="cs-CZ" sz="2800" b="1" dirty="0">
                <a:latin typeface="Times New Roman" pitchFamily="18" charset="0"/>
              </a:rPr>
              <a:t>Odstranění neproporčních detailů oříznutím</a:t>
            </a:r>
          </a:p>
        </p:txBody>
      </p:sp>
      <p:pic>
        <p:nvPicPr>
          <p:cNvPr id="24580" name="Picture 4" descr="Portréty-foto 7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68313" y="1052513"/>
            <a:ext cx="3382962" cy="5400675"/>
          </a:xfrm>
          <a:noFill/>
          <a:ln/>
        </p:spPr>
      </p:pic>
      <p:pic>
        <p:nvPicPr>
          <p:cNvPr id="24583" name="Picture 7" descr="Portrét-foto 22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4572000" y="1052513"/>
            <a:ext cx="4176713" cy="5400675"/>
          </a:xfrm>
          <a:noFill/>
          <a:ln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6" name="Rectangle 8"/>
          <p:cNvSpPr>
            <a:spLocks noGrp="1" noChangeArrowheads="1"/>
          </p:cNvSpPr>
          <p:nvPr>
            <p:ph type="title"/>
          </p:nvPr>
        </p:nvSpPr>
        <p:spPr>
          <a:xfrm>
            <a:off x="468313" y="274638"/>
            <a:ext cx="8218487" cy="633412"/>
          </a:xfrm>
        </p:spPr>
        <p:txBody>
          <a:bodyPr/>
          <a:lstStyle/>
          <a:p>
            <a:r>
              <a:rPr lang="cs-CZ" sz="2800" b="1" dirty="0">
                <a:latin typeface="Times New Roman" pitchFamily="18" charset="0"/>
              </a:rPr>
              <a:t>Eliminace přebytečné světlé plochy oříznutím</a:t>
            </a:r>
          </a:p>
        </p:txBody>
      </p:sp>
      <p:pic>
        <p:nvPicPr>
          <p:cNvPr id="27652" name="Picture 4" descr="Portréty-foto 19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68313" y="1196975"/>
            <a:ext cx="3598862" cy="5327650"/>
          </a:xfrm>
          <a:noFill/>
          <a:ln/>
        </p:spPr>
      </p:pic>
      <p:pic>
        <p:nvPicPr>
          <p:cNvPr id="27655" name="Picture 7" descr="Portréty-foto 18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4572000" y="1196975"/>
            <a:ext cx="4176713" cy="5327650"/>
          </a:xfrm>
          <a:noFill/>
          <a:ln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8" name="Rectangle 8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417512"/>
          </a:xfrm>
        </p:spPr>
        <p:txBody>
          <a:bodyPr/>
          <a:lstStyle/>
          <a:p>
            <a:r>
              <a:rPr lang="cs-CZ" sz="2800" b="1" dirty="0">
                <a:latin typeface="Times New Roman" pitchFamily="18" charset="0"/>
              </a:rPr>
              <a:t>Klasický portrét a využití detailu ruky</a:t>
            </a:r>
          </a:p>
        </p:txBody>
      </p:sp>
      <p:pic>
        <p:nvPicPr>
          <p:cNvPr id="30724" name="Picture 4" descr="Portréty-foto 17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68313" y="1052513"/>
            <a:ext cx="3455987" cy="5400675"/>
          </a:xfrm>
          <a:noFill/>
          <a:ln/>
        </p:spPr>
      </p:pic>
      <p:pic>
        <p:nvPicPr>
          <p:cNvPr id="30727" name="Picture 7" descr="Portréty-foto 10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4716463" y="1052513"/>
            <a:ext cx="3959225" cy="5400675"/>
          </a:xfrm>
          <a:noFill/>
          <a:ln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00" name="Rectangle 8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346075"/>
          </a:xfrm>
        </p:spPr>
        <p:txBody>
          <a:bodyPr/>
          <a:lstStyle/>
          <a:p>
            <a:r>
              <a:rPr lang="cs-CZ" sz="2800" b="1" dirty="0">
                <a:latin typeface="Times New Roman" pitchFamily="18" charset="0"/>
              </a:rPr>
              <a:t>Zdůraznění detailů oříznutím snímku</a:t>
            </a:r>
          </a:p>
        </p:txBody>
      </p:sp>
      <p:pic>
        <p:nvPicPr>
          <p:cNvPr id="33796" name="Picture 4" descr="Portréty-foto 9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68313" y="981075"/>
            <a:ext cx="3494087" cy="5472113"/>
          </a:xfrm>
          <a:noFill/>
          <a:ln/>
        </p:spPr>
      </p:pic>
      <p:pic>
        <p:nvPicPr>
          <p:cNvPr id="33799" name="Picture 7" descr="Portréty-foto 10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4859338" y="981075"/>
            <a:ext cx="3889375" cy="5472113"/>
          </a:xfrm>
          <a:noFill/>
          <a:ln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/>
          <a:lstStyle/>
          <a:p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Částečné odstranění vrásek úpravou tonality a kontrastu</a:t>
            </a:r>
            <a:endParaRPr lang="cs-CZ" sz="2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196752"/>
            <a:ext cx="3600400" cy="5112568"/>
          </a:xfr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3" y="1196752"/>
            <a:ext cx="3600399" cy="51125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54541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93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2204864"/>
            <a:ext cx="8147248" cy="1872208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endParaRPr lang="cs-CZ" dirty="0"/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Použité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materiály:  </a:t>
            </a:r>
            <a:r>
              <a:rPr lang="cs-CZ" sz="2000" i="1" dirty="0">
                <a:latin typeface="Times New Roman" pitchFamily="18" charset="0"/>
                <a:cs typeface="Times New Roman" pitchFamily="18" charset="0"/>
              </a:rPr>
              <a:t>autor</a:t>
            </a:r>
            <a:endParaRPr lang="cs-CZ" sz="2000" b="1" i="1" dirty="0">
              <a:latin typeface="Times New Roman" pitchFamily="18" charset="0"/>
            </a:endParaRPr>
          </a:p>
          <a:p>
            <a:pPr>
              <a:buFont typeface="Wingdings" pitchFamily="2" charset="2"/>
              <a:buNone/>
            </a:pPr>
            <a:endParaRPr lang="cs-CZ" dirty="0"/>
          </a:p>
          <a:p>
            <a:pPr>
              <a:buFont typeface="Wingdings" pitchFamily="2" charset="2"/>
              <a:buNone/>
            </a:pPr>
            <a:endParaRPr lang="cs-CZ" dirty="0"/>
          </a:p>
          <a:p>
            <a:pPr>
              <a:buFont typeface="Wingdings" pitchFamily="2" charset="2"/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Balance">
  <a:themeElements>
    <a:clrScheme name="Balance 1">
      <a:dk1>
        <a:srgbClr val="663300"/>
      </a:dk1>
      <a:lt1>
        <a:srgbClr val="FFFFFF"/>
      </a:lt1>
      <a:dk2>
        <a:srgbClr val="996600"/>
      </a:dk2>
      <a:lt2>
        <a:srgbClr val="DBBD71"/>
      </a:lt2>
      <a:accent1>
        <a:srgbClr val="F8A500"/>
      </a:accent1>
      <a:accent2>
        <a:srgbClr val="808000"/>
      </a:accent2>
      <a:accent3>
        <a:srgbClr val="CAB8AA"/>
      </a:accent3>
      <a:accent4>
        <a:srgbClr val="DADADA"/>
      </a:accent4>
      <a:accent5>
        <a:srgbClr val="FBCFAA"/>
      </a:accent5>
      <a:accent6>
        <a:srgbClr val="737300"/>
      </a:accent6>
      <a:hlink>
        <a:srgbClr val="FFCC66"/>
      </a:hlink>
      <a:folHlink>
        <a:srgbClr val="CCA500"/>
      </a:folHlink>
    </a:clrScheme>
    <a:fontScheme name="Balance">
      <a:majorFont>
        <a:latin typeface="Arial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Balance 1">
        <a:dk1>
          <a:srgbClr val="663300"/>
        </a:dk1>
        <a:lt1>
          <a:srgbClr val="FFFFFF"/>
        </a:lt1>
        <a:dk2>
          <a:srgbClr val="996600"/>
        </a:dk2>
        <a:lt2>
          <a:srgbClr val="DBBD71"/>
        </a:lt2>
        <a:accent1>
          <a:srgbClr val="F8A500"/>
        </a:accent1>
        <a:accent2>
          <a:srgbClr val="808000"/>
        </a:accent2>
        <a:accent3>
          <a:srgbClr val="CAB8AA"/>
        </a:accent3>
        <a:accent4>
          <a:srgbClr val="DADADA"/>
        </a:accent4>
        <a:accent5>
          <a:srgbClr val="FBCFAA"/>
        </a:accent5>
        <a:accent6>
          <a:srgbClr val="737300"/>
        </a:accent6>
        <a:hlink>
          <a:srgbClr val="FFCC66"/>
        </a:hlink>
        <a:folHlink>
          <a:srgbClr val="CCA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ance 2">
        <a:dk1>
          <a:srgbClr val="660000"/>
        </a:dk1>
        <a:lt1>
          <a:srgbClr val="FFFFFF"/>
        </a:lt1>
        <a:dk2>
          <a:srgbClr val="800000"/>
        </a:dk2>
        <a:lt2>
          <a:srgbClr val="FFFFCC"/>
        </a:lt2>
        <a:accent1>
          <a:srgbClr val="CC66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B8AA"/>
        </a:accent5>
        <a:accent6>
          <a:srgbClr val="AC6D56"/>
        </a:accent6>
        <a:hlink>
          <a:srgbClr val="FFFF99"/>
        </a:hlink>
        <a:folHlink>
          <a:srgbClr val="E5B325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ance 3">
        <a:dk1>
          <a:srgbClr val="003300"/>
        </a:dk1>
        <a:lt1>
          <a:srgbClr val="FFFFFF"/>
        </a:lt1>
        <a:dk2>
          <a:srgbClr val="4D6A2A"/>
        </a:dk2>
        <a:lt2>
          <a:srgbClr val="CCFF99"/>
        </a:lt2>
        <a:accent1>
          <a:srgbClr val="2EB62E"/>
        </a:accent1>
        <a:accent2>
          <a:srgbClr val="527C3A"/>
        </a:accent2>
        <a:accent3>
          <a:srgbClr val="B2B9AC"/>
        </a:accent3>
        <a:accent4>
          <a:srgbClr val="DADADA"/>
        </a:accent4>
        <a:accent5>
          <a:srgbClr val="ADD7AD"/>
        </a:accent5>
        <a:accent6>
          <a:srgbClr val="497034"/>
        </a:accent6>
        <a:hlink>
          <a:srgbClr val="DDD800"/>
        </a:hlink>
        <a:folHlink>
          <a:srgbClr val="0099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ance 4">
        <a:dk1>
          <a:srgbClr val="005A58"/>
        </a:dk1>
        <a:lt1>
          <a:srgbClr val="FFFFFF"/>
        </a:lt1>
        <a:dk2>
          <a:srgbClr val="00716E"/>
        </a:dk2>
        <a:lt2>
          <a:srgbClr val="FFFF99"/>
        </a:lt2>
        <a:accent1>
          <a:srgbClr val="2DB3B0"/>
        </a:accent1>
        <a:accent2>
          <a:srgbClr val="6D6FC7"/>
        </a:accent2>
        <a:accent3>
          <a:srgbClr val="AABBBA"/>
        </a:accent3>
        <a:accent4>
          <a:srgbClr val="DADADA"/>
        </a:accent4>
        <a:accent5>
          <a:srgbClr val="ADD6D4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ance 5">
        <a:dk1>
          <a:srgbClr val="003366"/>
        </a:dk1>
        <a:lt1>
          <a:srgbClr val="FFFFFF"/>
        </a:lt1>
        <a:dk2>
          <a:srgbClr val="2B5481"/>
        </a:dk2>
        <a:lt2>
          <a:srgbClr val="E5FFFF"/>
        </a:lt2>
        <a:accent1>
          <a:srgbClr val="336699"/>
        </a:accent1>
        <a:accent2>
          <a:srgbClr val="00B000"/>
        </a:accent2>
        <a:accent3>
          <a:srgbClr val="ACB3C1"/>
        </a:accent3>
        <a:accent4>
          <a:srgbClr val="DADADA"/>
        </a:accent4>
        <a:accent5>
          <a:srgbClr val="ADB8CA"/>
        </a:accent5>
        <a:accent6>
          <a:srgbClr val="009F00"/>
        </a:accent6>
        <a:hlink>
          <a:srgbClr val="00CCFF"/>
        </a:hlink>
        <a:folHlink>
          <a:srgbClr val="B5FFF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ance 6">
        <a:dk1>
          <a:srgbClr val="2F2D25"/>
        </a:dk1>
        <a:lt1>
          <a:srgbClr val="FFFFFF"/>
        </a:lt1>
        <a:dk2>
          <a:srgbClr val="656151"/>
        </a:dk2>
        <a:lt2>
          <a:srgbClr val="FFFFCC"/>
        </a:lt2>
        <a:accent1>
          <a:srgbClr val="818173"/>
        </a:accent1>
        <a:accent2>
          <a:srgbClr val="809EA8"/>
        </a:accent2>
        <a:accent3>
          <a:srgbClr val="B8B7B3"/>
        </a:accent3>
        <a:accent4>
          <a:srgbClr val="DADADA"/>
        </a:accent4>
        <a:accent5>
          <a:srgbClr val="C1C1BC"/>
        </a:accent5>
        <a:accent6>
          <a:srgbClr val="738F98"/>
        </a:accent6>
        <a:hlink>
          <a:srgbClr val="E2C86A"/>
        </a:hlink>
        <a:folHlink>
          <a:srgbClr val="B7B6A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ance 7">
        <a:dk1>
          <a:srgbClr val="B4AF80"/>
        </a:dk1>
        <a:lt1>
          <a:srgbClr val="FFFFFF"/>
        </a:lt1>
        <a:dk2>
          <a:srgbClr val="C8C6A2"/>
        </a:dk2>
        <a:lt2>
          <a:srgbClr val="827F4C"/>
        </a:lt2>
        <a:accent1>
          <a:srgbClr val="7C784E"/>
        </a:accent1>
        <a:accent2>
          <a:srgbClr val="A2A4AC"/>
        </a:accent2>
        <a:accent3>
          <a:srgbClr val="E0DFCE"/>
        </a:accent3>
        <a:accent4>
          <a:srgbClr val="DADADA"/>
        </a:accent4>
        <a:accent5>
          <a:srgbClr val="BFBEB2"/>
        </a:accent5>
        <a:accent6>
          <a:srgbClr val="92949B"/>
        </a:accent6>
        <a:hlink>
          <a:srgbClr val="33CCCC"/>
        </a:hlink>
        <a:folHlink>
          <a:srgbClr val="0099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ance 8">
        <a:dk1>
          <a:srgbClr val="000000"/>
        </a:dk1>
        <a:lt1>
          <a:srgbClr val="DDDDDD"/>
        </a:lt1>
        <a:dk2>
          <a:srgbClr val="000000"/>
        </a:dk2>
        <a:lt2>
          <a:srgbClr val="B8B7D1"/>
        </a:lt2>
        <a:accent1>
          <a:srgbClr val="F1F0F4"/>
        </a:accent1>
        <a:accent2>
          <a:srgbClr val="C1BCFC"/>
        </a:accent2>
        <a:accent3>
          <a:srgbClr val="EBEBEB"/>
        </a:accent3>
        <a:accent4>
          <a:srgbClr val="000000"/>
        </a:accent4>
        <a:accent5>
          <a:srgbClr val="F7F6F8"/>
        </a:accent5>
        <a:accent6>
          <a:srgbClr val="AFAAE4"/>
        </a:accent6>
        <a:hlink>
          <a:srgbClr val="5454C6"/>
        </a:hlink>
        <a:folHlink>
          <a:srgbClr val="6A6F8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alance 9">
        <a:dk1>
          <a:srgbClr val="000000"/>
        </a:dk1>
        <a:lt1>
          <a:srgbClr val="FFFFFF"/>
        </a:lt1>
        <a:dk2>
          <a:srgbClr val="00A29E"/>
        </a:dk2>
        <a:lt2>
          <a:srgbClr val="CBCBCB"/>
        </a:lt2>
        <a:accent1>
          <a:srgbClr val="E5E5FF"/>
        </a:accent1>
        <a:accent2>
          <a:srgbClr val="79CD6B"/>
        </a:accent2>
        <a:accent3>
          <a:srgbClr val="FFFFFF"/>
        </a:accent3>
        <a:accent4>
          <a:srgbClr val="000000"/>
        </a:accent4>
        <a:accent5>
          <a:srgbClr val="F0F0FF"/>
        </a:accent5>
        <a:accent6>
          <a:srgbClr val="6DBA60"/>
        </a:accent6>
        <a:hlink>
          <a:srgbClr val="4477DE"/>
        </a:hlink>
        <a:folHlink>
          <a:srgbClr val="65498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Štěrbina">
  <a:themeElements>
    <a:clrScheme name="Štěrbina 1">
      <a:dk1>
        <a:srgbClr val="8C0000"/>
      </a:dk1>
      <a:lt1>
        <a:srgbClr val="FFFFFF"/>
      </a:lt1>
      <a:dk2>
        <a:srgbClr val="720000"/>
      </a:dk2>
      <a:lt2>
        <a:srgbClr val="FFFFCC"/>
      </a:lt2>
      <a:accent1>
        <a:srgbClr val="FF3300"/>
      </a:accent1>
      <a:accent2>
        <a:srgbClr val="BE7960"/>
      </a:accent2>
      <a:accent3>
        <a:srgbClr val="BCAAAA"/>
      </a:accent3>
      <a:accent4>
        <a:srgbClr val="DADADA"/>
      </a:accent4>
      <a:accent5>
        <a:srgbClr val="FFADAA"/>
      </a:accent5>
      <a:accent6>
        <a:srgbClr val="AC6D56"/>
      </a:accent6>
      <a:hlink>
        <a:srgbClr val="FFCC66"/>
      </a:hlink>
      <a:folHlink>
        <a:srgbClr val="FF9900"/>
      </a:folHlink>
    </a:clrScheme>
    <a:fontScheme name="Štěrbina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Štěrbina 1">
        <a:dk1>
          <a:srgbClr val="8C0000"/>
        </a:dk1>
        <a:lt1>
          <a:srgbClr val="FFFFFF"/>
        </a:lt1>
        <a:dk2>
          <a:srgbClr val="720000"/>
        </a:dk2>
        <a:lt2>
          <a:srgbClr val="FFFFCC"/>
        </a:lt2>
        <a:accent1>
          <a:srgbClr val="FF3300"/>
        </a:accent1>
        <a:accent2>
          <a:srgbClr val="BE7960"/>
        </a:accent2>
        <a:accent3>
          <a:srgbClr val="BCAAAA"/>
        </a:accent3>
        <a:accent4>
          <a:srgbClr val="DADADA"/>
        </a:accent4>
        <a:accent5>
          <a:srgbClr val="FFADAA"/>
        </a:accent5>
        <a:accent6>
          <a:srgbClr val="AC6D56"/>
        </a:accent6>
        <a:hlink>
          <a:srgbClr val="FFCC66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2">
        <a:dk1>
          <a:srgbClr val="674E2F"/>
        </a:dk1>
        <a:lt1>
          <a:srgbClr val="FFFFFF"/>
        </a:lt1>
        <a:dk2>
          <a:srgbClr val="533F27"/>
        </a:dk2>
        <a:lt2>
          <a:srgbClr val="D8B274"/>
        </a:lt2>
        <a:accent1>
          <a:srgbClr val="CC990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E2CAAA"/>
        </a:accent5>
        <a:accent6>
          <a:srgbClr val="81552A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3">
        <a:dk1>
          <a:srgbClr val="646464"/>
        </a:dk1>
        <a:lt1>
          <a:srgbClr val="FFFFFF"/>
        </a:lt1>
        <a:dk2>
          <a:srgbClr val="545454"/>
        </a:dk2>
        <a:lt2>
          <a:srgbClr val="D4D4CE"/>
        </a:lt2>
        <a:accent1>
          <a:srgbClr val="49747D"/>
        </a:accent1>
        <a:accent2>
          <a:srgbClr val="8F9699"/>
        </a:accent2>
        <a:accent3>
          <a:srgbClr val="B3B3B3"/>
        </a:accent3>
        <a:accent4>
          <a:srgbClr val="DADADA"/>
        </a:accent4>
        <a:accent5>
          <a:srgbClr val="B1BCBF"/>
        </a:accent5>
        <a:accent6>
          <a:srgbClr val="81878A"/>
        </a:accent6>
        <a:hlink>
          <a:srgbClr val="8DC4D7"/>
        </a:hlink>
        <a:folHlink>
          <a:srgbClr val="7FB97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4">
        <a:dk1>
          <a:srgbClr val="3A7400"/>
        </a:dk1>
        <a:lt1>
          <a:srgbClr val="FFFFFF"/>
        </a:lt1>
        <a:dk2>
          <a:srgbClr val="2E5C00"/>
        </a:dk2>
        <a:lt2>
          <a:srgbClr val="FFFFFF"/>
        </a:lt2>
        <a:accent1>
          <a:srgbClr val="79CA02"/>
        </a:accent1>
        <a:accent2>
          <a:srgbClr val="008080"/>
        </a:accent2>
        <a:accent3>
          <a:srgbClr val="ADB5AA"/>
        </a:accent3>
        <a:accent4>
          <a:srgbClr val="DADADA"/>
        </a:accent4>
        <a:accent5>
          <a:srgbClr val="BEE1AA"/>
        </a:accent5>
        <a:accent6>
          <a:srgbClr val="007373"/>
        </a:accent6>
        <a:hlink>
          <a:srgbClr val="A8DE0E"/>
        </a:hlink>
        <a:folHlink>
          <a:srgbClr val="00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5">
        <a:dk1>
          <a:srgbClr val="008885"/>
        </a:dk1>
        <a:lt1>
          <a:srgbClr val="FFFFFF"/>
        </a:lt1>
        <a:dk2>
          <a:srgbClr val="007572"/>
        </a:dk2>
        <a:lt2>
          <a:srgbClr val="FFFF99"/>
        </a:lt2>
        <a:accent1>
          <a:srgbClr val="33CCCC"/>
        </a:accent1>
        <a:accent2>
          <a:srgbClr val="6D6FC7"/>
        </a:accent2>
        <a:accent3>
          <a:srgbClr val="AABDBC"/>
        </a:accent3>
        <a:accent4>
          <a:srgbClr val="DADADA"/>
        </a:accent4>
        <a:accent5>
          <a:srgbClr val="ADE2E2"/>
        </a:accent5>
        <a:accent6>
          <a:srgbClr val="6264B4"/>
        </a:accent6>
        <a:hlink>
          <a:srgbClr val="FFFFCC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6">
        <a:dk1>
          <a:srgbClr val="0000AC"/>
        </a:dk1>
        <a:lt1>
          <a:srgbClr val="FFFFFF"/>
        </a:lt1>
        <a:dk2>
          <a:srgbClr val="000086"/>
        </a:dk2>
        <a:lt2>
          <a:srgbClr val="CCFFFF"/>
        </a:lt2>
        <a:accent1>
          <a:srgbClr val="0099FF"/>
        </a:accent1>
        <a:accent2>
          <a:srgbClr val="00B000"/>
        </a:accent2>
        <a:accent3>
          <a:srgbClr val="AAAAC3"/>
        </a:accent3>
        <a:accent4>
          <a:srgbClr val="DADADA"/>
        </a:accent4>
        <a:accent5>
          <a:srgbClr val="AACAFF"/>
        </a:accent5>
        <a:accent6>
          <a:srgbClr val="009F00"/>
        </a:accent6>
        <a:hlink>
          <a:srgbClr val="FFE701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7">
        <a:dk1>
          <a:srgbClr val="7474A2"/>
        </a:dk1>
        <a:lt1>
          <a:srgbClr val="FFFFFF"/>
        </a:lt1>
        <a:dk2>
          <a:srgbClr val="5E5E8E"/>
        </a:dk2>
        <a:lt2>
          <a:srgbClr val="D1D1DF"/>
        </a:lt2>
        <a:accent1>
          <a:srgbClr val="CC66FF"/>
        </a:accent1>
        <a:accent2>
          <a:srgbClr val="6666FF"/>
        </a:accent2>
        <a:accent3>
          <a:srgbClr val="B6B6C6"/>
        </a:accent3>
        <a:accent4>
          <a:srgbClr val="DADADA"/>
        </a:accent4>
        <a:accent5>
          <a:srgbClr val="E2B8FF"/>
        </a:accent5>
        <a:accent6>
          <a:srgbClr val="5C5CE7"/>
        </a:accent6>
        <a:hlink>
          <a:srgbClr val="FFCC99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8">
        <a:dk1>
          <a:srgbClr val="000000"/>
        </a:dk1>
        <a:lt1>
          <a:srgbClr val="D0DAE2"/>
        </a:lt1>
        <a:dk2>
          <a:srgbClr val="000000"/>
        </a:dk2>
        <a:lt2>
          <a:srgbClr val="E7EDF1"/>
        </a:lt2>
        <a:accent1>
          <a:srgbClr val="33CCCC"/>
        </a:accent1>
        <a:accent2>
          <a:srgbClr val="0099CC"/>
        </a:accent2>
        <a:accent3>
          <a:srgbClr val="E4EAEE"/>
        </a:accent3>
        <a:accent4>
          <a:srgbClr val="000000"/>
        </a:accent4>
        <a:accent5>
          <a:srgbClr val="ADE2E2"/>
        </a:accent5>
        <a:accent6>
          <a:srgbClr val="008AB9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Štěrbina 9">
        <a:dk1>
          <a:srgbClr val="000000"/>
        </a:dk1>
        <a:lt1>
          <a:srgbClr val="FFFFFF"/>
        </a:lt1>
        <a:dk2>
          <a:srgbClr val="000000"/>
        </a:dk2>
        <a:lt2>
          <a:srgbClr val="E6E6E6"/>
        </a:lt2>
        <a:accent1>
          <a:srgbClr val="66CCFF"/>
        </a:accent1>
        <a:accent2>
          <a:srgbClr val="9999FF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8A8AE7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Balance</Template>
  <TotalTime>395</TotalTime>
  <Words>143</Words>
  <Application>Microsoft Office PowerPoint</Application>
  <PresentationFormat>Předvádění na obrazovce (4:3)</PresentationFormat>
  <Paragraphs>26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Balance</vt:lpstr>
      <vt:lpstr>Štěrbina</vt:lpstr>
      <vt:lpstr>Prezentace aplikace PowerPoint</vt:lpstr>
      <vt:lpstr>Prezentace aplikace PowerPoint</vt:lpstr>
      <vt:lpstr>Portrét - fotografie</vt:lpstr>
      <vt:lpstr>Kompozice snímku</vt:lpstr>
      <vt:lpstr>Oříznutí nadbytečného prostoru</vt:lpstr>
      <vt:lpstr>Oříznutí světlých ploch – zdůraznění detailů</vt:lpstr>
      <vt:lpstr>Eliminování neproporčních detailů</vt:lpstr>
      <vt:lpstr>Využití blesku a denního světla</vt:lpstr>
      <vt:lpstr>Nadměrné zvýraznění detailů</vt:lpstr>
      <vt:lpstr>Odstranění neproporčních detailů oříznutím</vt:lpstr>
      <vt:lpstr>Eliminace přebytečné světlé plochy oříznutím</vt:lpstr>
      <vt:lpstr>Klasický portrét a využití detailu ruky</vt:lpstr>
      <vt:lpstr>Zdůraznění detailů oříznutím snímku</vt:lpstr>
      <vt:lpstr>Částečné odstranění vrásek úpravou tonality a kontrastu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Portrét - fotografie</dc:title>
  <dc:creator>Simon Milan</dc:creator>
  <cp:lastModifiedBy>Milan Simon</cp:lastModifiedBy>
  <cp:revision>51</cp:revision>
  <dcterms:created xsi:type="dcterms:W3CDTF">2005-06-18T13:40:24Z</dcterms:created>
  <dcterms:modified xsi:type="dcterms:W3CDTF">2012-06-30T11:32:08Z</dcterms:modified>
</cp:coreProperties>
</file>