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NÁSOBENÍ A DĚLENÍ  ČÍSLY 0-5: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u="sng" dirty="0" smtClean="0"/>
              <a:t>Slovní úloha </a:t>
            </a:r>
            <a:r>
              <a:rPr lang="cs-CZ" sz="2800" b="1" u="sng" dirty="0" smtClean="0"/>
              <a:t>4</a:t>
            </a:r>
            <a:endParaRPr lang="cs-CZ" sz="28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6310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Lucie má 4 sestřenice. </a:t>
            </a:r>
            <a:r>
              <a:rPr lang="cs-CZ" sz="2800" dirty="0" smtClean="0"/>
              <a:t>Roman</a:t>
            </a:r>
            <a:r>
              <a:rPr lang="cs-CZ" sz="2800" dirty="0" smtClean="0"/>
              <a:t> </a:t>
            </a:r>
            <a:r>
              <a:rPr lang="cs-CZ" sz="2800" dirty="0" smtClean="0"/>
              <a:t>jich </a:t>
            </a:r>
            <a:r>
              <a:rPr lang="cs-CZ" sz="2800" dirty="0" smtClean="0"/>
              <a:t>má</a:t>
            </a:r>
            <a:r>
              <a:rPr lang="cs-CZ" sz="2800" dirty="0" smtClean="0"/>
              <a:t> </a:t>
            </a:r>
            <a:r>
              <a:rPr lang="cs-CZ" sz="2800" dirty="0" smtClean="0"/>
              <a:t>2 krát </a:t>
            </a:r>
            <a:r>
              <a:rPr lang="cs-CZ" sz="2800" dirty="0" smtClean="0"/>
              <a:t>méně. </a:t>
            </a:r>
            <a:endParaRPr lang="cs-CZ" sz="2800" dirty="0" smtClean="0"/>
          </a:p>
          <a:p>
            <a:r>
              <a:rPr lang="cs-CZ" sz="2800" dirty="0" smtClean="0"/>
              <a:t>Kolik </a:t>
            </a:r>
            <a:r>
              <a:rPr lang="cs-CZ" sz="2800" dirty="0" smtClean="0"/>
              <a:t>sestřenic má Roman</a:t>
            </a:r>
            <a:r>
              <a:rPr lang="cs-CZ" sz="2800" dirty="0" smtClean="0"/>
              <a:t>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480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Lucie …………………..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480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Roman 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Roman </a:t>
            </a:r>
            <a:r>
              <a:rPr lang="cs-CZ" sz="3200" dirty="0" smtClean="0"/>
              <a:t>………………..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50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11</cp:revision>
  <dcterms:created xsi:type="dcterms:W3CDTF">2010-12-21T17:39:52Z</dcterms:created>
  <dcterms:modified xsi:type="dcterms:W3CDTF">2011-02-24T17:43:52Z</dcterms:modified>
</cp:coreProperties>
</file>