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745F5-698A-4F4E-B354-B5E272BDF2F1}" type="datetimeFigureOut">
              <a:rPr lang="cs-CZ" smtClean="0"/>
              <a:pPr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A07332-C3A4-47A8-A121-906178998F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15841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Verdana" pitchFamily="34" charset="0"/>
              </a:rPr>
              <a:t>Vy_32_Inovace</a:t>
            </a:r>
            <a:r>
              <a:rPr lang="cs-CZ" sz="3200" smtClean="0">
                <a:latin typeface="Verdana" pitchFamily="34" charset="0"/>
              </a:rPr>
              <a:t>_</a:t>
            </a:r>
            <a:r>
              <a:rPr lang="cs-CZ" sz="3200" smtClean="0"/>
              <a:t> </a:t>
            </a:r>
            <a:r>
              <a:rPr lang="cs-CZ" sz="3200" smtClean="0"/>
              <a:t>21_Barvy  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564904"/>
            <a:ext cx="6656784" cy="3073896"/>
          </a:xfrm>
        </p:spPr>
        <p:txBody>
          <a:bodyPr/>
          <a:lstStyle/>
          <a:p>
            <a:r>
              <a:rPr lang="cs-CZ" sz="2400" dirty="0" smtClean="0">
                <a:latin typeface="Verdana" pitchFamily="34" charset="0"/>
              </a:rPr>
              <a:t>Základní škola Jindřicha </a:t>
            </a:r>
            <a:r>
              <a:rPr lang="cs-CZ" sz="2400" dirty="0" err="1" smtClean="0">
                <a:latin typeface="Verdana" pitchFamily="34" charset="0"/>
              </a:rPr>
              <a:t>Pravečka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Výprachtice</a:t>
            </a:r>
            <a:r>
              <a:rPr lang="cs-CZ" sz="2400" dirty="0" smtClean="0">
                <a:latin typeface="Verdana" pitchFamily="34" charset="0"/>
              </a:rPr>
              <a:t> 390</a:t>
            </a:r>
          </a:p>
          <a:p>
            <a:r>
              <a:rPr lang="cs-CZ" sz="2400" dirty="0" err="1" smtClean="0">
                <a:latin typeface="Verdana" pitchFamily="34" charset="0"/>
              </a:rPr>
              <a:t>Reg.č</a:t>
            </a:r>
            <a:r>
              <a:rPr lang="cs-CZ" sz="2400" dirty="0" smtClean="0">
                <a:latin typeface="Verdana" pitchFamily="34" charset="0"/>
              </a:rPr>
              <a:t>. CZ.1.07/1.4.00/21.1674</a:t>
            </a:r>
          </a:p>
          <a:p>
            <a:pPr algn="l"/>
            <a:r>
              <a:rPr lang="cs-CZ" sz="2400" dirty="0" smtClean="0">
                <a:latin typeface="Verdana" pitchFamily="34" charset="0"/>
              </a:rPr>
              <a:t>Autor: Mgr. Jana </a:t>
            </a:r>
            <a:r>
              <a:rPr lang="cs-CZ" sz="2400" dirty="0" err="1" smtClean="0">
                <a:latin typeface="Verdana" pitchFamily="34" charset="0"/>
              </a:rPr>
              <a:t>Kacálková</a:t>
            </a:r>
            <a:endParaRPr lang="cs-CZ" sz="2400" dirty="0" smtClean="0">
              <a:latin typeface="Verdana" pitchFamily="34" charset="0"/>
            </a:endParaRP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4365625"/>
            <a:ext cx="6119812" cy="1677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 advTm="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sz="3200" dirty="0" smtClean="0"/>
              <a:t>L</a:t>
            </a:r>
            <a:r>
              <a:rPr lang="cs-CZ" sz="3200" dirty="0" smtClean="0">
                <a:solidFill>
                  <a:srgbClr val="FF0000"/>
                </a:solidFill>
              </a:rPr>
              <a:t>O</a:t>
            </a:r>
            <a:r>
              <a:rPr lang="cs-CZ" sz="3200" dirty="0" smtClean="0">
                <a:solidFill>
                  <a:srgbClr val="00B050"/>
                </a:solidFill>
              </a:rPr>
              <a:t>U</a:t>
            </a:r>
            <a:r>
              <a:rPr lang="cs-CZ" sz="3200" dirty="0" smtClean="0">
                <a:solidFill>
                  <a:srgbClr val="7030A0"/>
                </a:solidFill>
              </a:rPr>
              <a:t>R</a:t>
            </a:r>
            <a:r>
              <a:rPr lang="cs-CZ" sz="3200" dirty="0" smtClean="0">
                <a:solidFill>
                  <a:srgbClr val="0070C0"/>
                </a:solidFill>
              </a:rPr>
              <a:t>S- spoj barvu s obrázkem</a:t>
            </a:r>
            <a:endParaRPr lang="cs-CZ" sz="32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038600" cy="4525963"/>
          </a:xfrm>
        </p:spPr>
        <p:txBody>
          <a:bodyPr/>
          <a:lstStyle/>
          <a:p>
            <a:r>
              <a:rPr lang="cs-CZ" dirty="0" smtClean="0"/>
              <a:t>RED</a:t>
            </a:r>
          </a:p>
          <a:p>
            <a:r>
              <a:rPr lang="cs-CZ" dirty="0" smtClean="0"/>
              <a:t>BLUE</a:t>
            </a:r>
          </a:p>
          <a:p>
            <a:r>
              <a:rPr lang="cs-CZ" dirty="0" smtClean="0"/>
              <a:t>GREEN</a:t>
            </a:r>
          </a:p>
          <a:p>
            <a:r>
              <a:rPr lang="cs-CZ" dirty="0" smtClean="0"/>
              <a:t>PURPLE</a:t>
            </a:r>
          </a:p>
          <a:p>
            <a:r>
              <a:rPr lang="cs-CZ" dirty="0" smtClean="0"/>
              <a:t>YELLOW</a:t>
            </a:r>
          </a:p>
          <a:p>
            <a:r>
              <a:rPr lang="cs-CZ" dirty="0" smtClean="0"/>
              <a:t>ORANGE</a:t>
            </a:r>
          </a:p>
        </p:txBody>
      </p:sp>
      <p:sp>
        <p:nvSpPr>
          <p:cNvPr id="5" name="Elipsa 4"/>
          <p:cNvSpPr/>
          <p:nvPr/>
        </p:nvSpPr>
        <p:spPr>
          <a:xfrm>
            <a:off x="4932040" y="1556792"/>
            <a:ext cx="1152128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Milada\Local Settings\Temporary Internet Files\Content.IE5\2OMNLCXG\MP90043903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348880"/>
            <a:ext cx="1069975" cy="1069975"/>
          </a:xfrm>
          <a:prstGeom prst="rect">
            <a:avLst/>
          </a:prstGeom>
          <a:noFill/>
        </p:spPr>
      </p:pic>
      <p:pic>
        <p:nvPicPr>
          <p:cNvPr id="1027" name="Picture 3" descr="C:\Documents and Settings\Milada\Local Settings\Temporary Internet Files\Content.IE5\FJSQJ1WT\MP9004391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4005064"/>
            <a:ext cx="1440160" cy="1440160"/>
          </a:xfrm>
          <a:prstGeom prst="rect">
            <a:avLst/>
          </a:prstGeom>
          <a:noFill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005064"/>
            <a:ext cx="144016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1268760"/>
            <a:ext cx="1578099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3429000"/>
            <a:ext cx="1752600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  <p:sndAc>
      <p:stSnd>
        <p:snd r:embed="rId2" name="pu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00B050"/>
                </a:solidFill>
              </a:rPr>
              <a:t>U</a:t>
            </a:r>
            <a:r>
              <a:rPr lang="cs-CZ" dirty="0" smtClean="0">
                <a:solidFill>
                  <a:srgbClr val="7030A0"/>
                </a:solidFill>
              </a:rPr>
              <a:t>R</a:t>
            </a:r>
            <a:r>
              <a:rPr lang="cs-CZ" dirty="0" smtClean="0">
                <a:solidFill>
                  <a:srgbClr val="0070C0"/>
                </a:solidFill>
              </a:rPr>
              <a:t>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RED</a:t>
            </a:r>
          </a:p>
          <a:p>
            <a:r>
              <a:rPr lang="cs-CZ" dirty="0" smtClean="0"/>
              <a:t>BLUE</a:t>
            </a:r>
          </a:p>
          <a:p>
            <a:r>
              <a:rPr lang="cs-CZ" dirty="0" smtClean="0"/>
              <a:t>GREEN</a:t>
            </a:r>
          </a:p>
          <a:p>
            <a:r>
              <a:rPr lang="cs-CZ" dirty="0" smtClean="0"/>
              <a:t>PURPLE</a:t>
            </a:r>
          </a:p>
          <a:p>
            <a:r>
              <a:rPr lang="cs-CZ" dirty="0" smtClean="0"/>
              <a:t>YELLOW</a:t>
            </a:r>
          </a:p>
          <a:p>
            <a:r>
              <a:rPr lang="cs-CZ" dirty="0" smtClean="0"/>
              <a:t>ORANGE</a:t>
            </a:r>
          </a:p>
          <a:p>
            <a:endParaRPr lang="cs-CZ" dirty="0"/>
          </a:p>
        </p:txBody>
      </p:sp>
      <p:pic>
        <p:nvPicPr>
          <p:cNvPr id="5" name="Picture 3" descr="C:\Documents and Settings\Milada\Local Settings\Temporary Internet Files\Content.IE5\FJSQJ1WT\MP90043919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861048"/>
            <a:ext cx="1224136" cy="1229345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932040" y="1556792"/>
            <a:ext cx="1152128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Picture 2" descr="C:\Documents and Settings\Milada\Local Settings\Temporary Internet Files\Content.IE5\2OMNLCXG\MP90043903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2348880"/>
            <a:ext cx="1069975" cy="1069975"/>
          </a:xfrm>
          <a:prstGeom prst="rect">
            <a:avLst/>
          </a:prstGeom>
          <a:noFill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005064"/>
            <a:ext cx="144016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1340768"/>
            <a:ext cx="1578099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3429000"/>
            <a:ext cx="1752600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ravoúhlá spojovací čára 12"/>
          <p:cNvCxnSpPr/>
          <p:nvPr/>
        </p:nvCxnSpPr>
        <p:spPr>
          <a:xfrm>
            <a:off x="1547664" y="1772816"/>
            <a:ext cx="1800200" cy="936104"/>
          </a:xfrm>
          <a:prstGeom prst="bentConnector3">
            <a:avLst>
              <a:gd name="adj1" fmla="val 50000"/>
            </a:avLst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ravoúhlá spojovací čára 15"/>
          <p:cNvCxnSpPr/>
          <p:nvPr/>
        </p:nvCxnSpPr>
        <p:spPr>
          <a:xfrm flipV="1">
            <a:off x="1763688" y="1628800"/>
            <a:ext cx="3168352" cy="792088"/>
          </a:xfrm>
          <a:prstGeom prst="bentConnector3">
            <a:avLst>
              <a:gd name="adj1" fmla="val 50000"/>
            </a:avLst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979712" y="2924944"/>
            <a:ext cx="1080120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059832" y="2924944"/>
            <a:ext cx="0" cy="93610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3059832" y="3861048"/>
            <a:ext cx="2232248" cy="14401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ravoúhlá spojovací čára 29"/>
          <p:cNvCxnSpPr/>
          <p:nvPr/>
        </p:nvCxnSpPr>
        <p:spPr>
          <a:xfrm>
            <a:off x="2123728" y="3933056"/>
            <a:ext cx="1296144" cy="1224136"/>
          </a:xfrm>
          <a:prstGeom prst="bentConnector3">
            <a:avLst>
              <a:gd name="adj1" fmla="val 50000"/>
            </a:avLst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2123728" y="3429000"/>
            <a:ext cx="4320480" cy="144016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V="1">
            <a:off x="6444208" y="2780928"/>
            <a:ext cx="504056" cy="792088"/>
          </a:xfrm>
          <a:prstGeom prst="straightConnector1">
            <a:avLst/>
          </a:prstGeom>
          <a:ln w="381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1979712" y="4653136"/>
            <a:ext cx="0" cy="1296144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979712" y="5949280"/>
            <a:ext cx="5904656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V="1">
            <a:off x="7884368" y="4797152"/>
            <a:ext cx="0" cy="115212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BLUE</a:t>
            </a:r>
          </a:p>
          <a:p>
            <a:endParaRPr lang="cs-CZ" dirty="0"/>
          </a:p>
          <a:p>
            <a:r>
              <a:rPr lang="cs-CZ" dirty="0" smtClean="0"/>
              <a:t>YELLOW</a:t>
            </a:r>
          </a:p>
          <a:p>
            <a:endParaRPr lang="cs-CZ" dirty="0"/>
          </a:p>
          <a:p>
            <a:r>
              <a:rPr lang="cs-CZ" dirty="0" smtClean="0"/>
              <a:t>ORANGE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88640"/>
            <a:ext cx="1752600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 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23528" y="2174875"/>
            <a:ext cx="4173860" cy="3990429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BLUE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PURPLE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RED</a:t>
            </a:r>
          </a:p>
          <a:p>
            <a:endParaRPr lang="cs-CZ" dirty="0"/>
          </a:p>
          <a:p>
            <a:r>
              <a:rPr lang="cs-CZ" b="1" dirty="0" smtClean="0"/>
              <a:t>GREEN  </a:t>
            </a:r>
            <a:r>
              <a:rPr lang="cs-CZ" dirty="0" smtClean="0"/>
              <a:t>                                                                         </a:t>
            </a:r>
            <a:endParaRPr lang="cs-CZ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            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YES</a:t>
            </a:r>
          </a:p>
          <a:p>
            <a:pPr algn="ctr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    NO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548680"/>
            <a:ext cx="13049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0.00069 C 0.04705 -0.00624 0.09427 -0.0111 0.11944 0.03353 C 0.14462 0.07863 0.11927 0.22225 0.15069 0.26966 C 0.18194 0.31684 0.26232 0.28978 0.30694 0.31869 C 0.35156 0.34759 0.36996 0.42391 0.4184 0.44265 C 0.46649 0.46253 0.56632 0.43501 0.59739 0.43339 " pathEditMode="relative" rAng="0" ptsTypes="aaaa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900" y="2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632 0.08742 0.03264 0.17507 0.07604 0.21392 C 0.11945 0.25278 0.19254 0.24977 0.26059 0.23266 C 0.32865 0.21554 0.43646 0.16582 0.48455 0.11078 C 0.53264 0.05574 0.53854 -0.0629 0.54931 -0.09759 " pathEditMode="relative" ptsTypes="aaaa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5712 0.02914 0.11441 0.05828 0.16754 0.07886 C 0.22066 0.09945 0.25486 0.1376 0.3184 0.12396 C 0.38195 0.11031 0.51076 0.01758 0.54931 -0.0037 " pathEditMode="relative" ptsTypes="aaa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10643 0.07077 0.21302 0.14154 0.25764 0.07331 C 0.30226 0.00509 0.22362 -0.37303 0.26754 -0.40888 C 0.31146 -0.44472 0.479 -0.18686 0.52118 -0.14246 " pathEditMode="relative" ptsTypes="aaa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/>
          <a:lstStyle/>
          <a:p>
            <a:r>
              <a:rPr lang="cs-CZ" dirty="0" smtClean="0"/>
              <a:t>Tento učební materiál je určen pro žáky 3. třídy. Žáci si procvičí slovní zásobu z okruhu barvy. Obrázky jsou použity </a:t>
            </a:r>
            <a:r>
              <a:rPr lang="cs-CZ" smtClean="0"/>
              <a:t>z klipartu.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17438</TotalTime>
  <Words>82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Vy_32_Inovace_ 21_Barvy  </vt:lpstr>
      <vt:lpstr>COLOURS- spoj barvu s obrázkem</vt:lpstr>
      <vt:lpstr>COLOURS</vt:lpstr>
      <vt:lpstr>        What colour? </vt:lpstr>
      <vt:lpstr>       What colour?  </vt:lpstr>
      <vt:lpstr>Tento učební materiál je určen pro žáky 3. třídy. Žáci si procvičí slovní zásobu z okruhu barvy. Obrázky jsou použity z klipartu.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VY_32_INOVACE_06_VÝPRACHTICE_ANGLIČTINA</dc:title>
  <dc:creator>Janča</dc:creator>
  <cp:lastModifiedBy>Výprachtice</cp:lastModifiedBy>
  <cp:revision>18</cp:revision>
  <dcterms:created xsi:type="dcterms:W3CDTF">2011-10-27T07:58:08Z</dcterms:created>
  <dcterms:modified xsi:type="dcterms:W3CDTF">2011-10-30T09:47:05Z</dcterms:modified>
</cp:coreProperties>
</file>