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D25C3-E484-4604-9247-D8C6465E73EC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66051-88BD-44D2-8160-8FC16069A36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1440159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Verdana" pitchFamily="34" charset="0"/>
              </a:rPr>
              <a:t>Vy_32_Inovace</a:t>
            </a:r>
            <a:r>
              <a:rPr lang="cs-CZ" sz="3200" smtClean="0">
                <a:latin typeface="Verdana" pitchFamily="34" charset="0"/>
              </a:rPr>
              <a:t>_</a:t>
            </a:r>
            <a:r>
              <a:rPr lang="cs-CZ" sz="3200" smtClean="0"/>
              <a:t> </a:t>
            </a:r>
            <a:r>
              <a:rPr lang="cs-CZ" sz="3200" smtClean="0"/>
              <a:t>22</a:t>
            </a:r>
            <a:r>
              <a:rPr lang="cs-CZ" sz="3200" smtClean="0">
                <a:latin typeface="Verdana" pitchFamily="34" charset="0"/>
              </a:rPr>
              <a:t>_čísla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3168352"/>
          </a:xfrm>
        </p:spPr>
        <p:txBody>
          <a:bodyPr/>
          <a:lstStyle/>
          <a:p>
            <a:r>
              <a:rPr lang="cs-CZ" sz="2400" dirty="0" smtClean="0">
                <a:latin typeface="Verdana" pitchFamily="34" charset="0"/>
              </a:rPr>
              <a:t>Základní škola Jindřicha </a:t>
            </a:r>
            <a:r>
              <a:rPr lang="cs-CZ" sz="2400" dirty="0" err="1" smtClean="0">
                <a:latin typeface="Verdana" pitchFamily="34" charset="0"/>
              </a:rPr>
              <a:t>Pravečka</a:t>
            </a:r>
            <a:r>
              <a:rPr lang="cs-CZ" sz="2400" dirty="0" smtClean="0">
                <a:latin typeface="Verdana" pitchFamily="34" charset="0"/>
              </a:rPr>
              <a:t> </a:t>
            </a:r>
            <a:r>
              <a:rPr lang="cs-CZ" sz="2400" dirty="0" err="1" smtClean="0">
                <a:latin typeface="Verdana" pitchFamily="34" charset="0"/>
              </a:rPr>
              <a:t>Výprachtice</a:t>
            </a:r>
            <a:r>
              <a:rPr lang="cs-CZ" sz="2400" dirty="0" smtClean="0">
                <a:latin typeface="Verdana" pitchFamily="34" charset="0"/>
              </a:rPr>
              <a:t> 390</a:t>
            </a:r>
          </a:p>
          <a:p>
            <a:r>
              <a:rPr lang="cs-CZ" sz="2400" dirty="0" err="1" smtClean="0">
                <a:latin typeface="Verdana" pitchFamily="34" charset="0"/>
              </a:rPr>
              <a:t>Reg.č</a:t>
            </a:r>
            <a:r>
              <a:rPr lang="cs-CZ" sz="2400" dirty="0" smtClean="0">
                <a:latin typeface="Verdana" pitchFamily="34" charset="0"/>
              </a:rPr>
              <a:t>. CZ.1.07/1.4.00/21.1674</a:t>
            </a:r>
          </a:p>
          <a:p>
            <a:pPr algn="l"/>
            <a:r>
              <a:rPr lang="cs-CZ" sz="3600" dirty="0" smtClean="0"/>
              <a:t>Autor: Mgr. Jana </a:t>
            </a:r>
            <a:r>
              <a:rPr lang="cs-CZ" sz="3600" dirty="0" err="1" smtClean="0"/>
              <a:t>Kacálková</a:t>
            </a:r>
            <a:endParaRPr lang="cs-CZ" sz="36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4725143"/>
            <a:ext cx="6119812" cy="1318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7452320" y="3861048"/>
            <a:ext cx="122413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number</a:t>
            </a:r>
            <a:r>
              <a:rPr lang="cs-CZ" dirty="0" smtClean="0"/>
              <a:t>?   </a:t>
            </a:r>
            <a:r>
              <a:rPr lang="cs-CZ" sz="2400" dirty="0" smtClean="0"/>
              <a:t>Nácvik</a:t>
            </a:r>
            <a:endParaRPr lang="cs-CZ" sz="2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Klikni na číslo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92D050"/>
                </a:solidFill>
              </a:rPr>
              <a:t>1</a:t>
            </a:r>
          </a:p>
          <a:p>
            <a:pPr>
              <a:buNone/>
            </a:pPr>
            <a:r>
              <a:rPr lang="cs-CZ" sz="3200" b="1" dirty="0" smtClean="0"/>
              <a:t>2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5</a:t>
            </a:r>
          </a:p>
          <a:p>
            <a:pPr>
              <a:buNone/>
            </a:pPr>
            <a:r>
              <a:rPr lang="cs-CZ" sz="3200" b="1" dirty="0">
                <a:solidFill>
                  <a:srgbClr val="7030A0"/>
                </a:solidFill>
              </a:rPr>
              <a:t>6</a:t>
            </a:r>
          </a:p>
          <a:p>
            <a:endParaRPr lang="cs-CZ" sz="3200" b="1" dirty="0">
              <a:solidFill>
                <a:srgbClr val="92D05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287015" cy="165695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3600" b="1" dirty="0" err="1" smtClean="0"/>
              <a:t>two</a:t>
            </a:r>
            <a:endParaRPr lang="cs-CZ" sz="3600" b="1" dirty="0" smtClean="0"/>
          </a:p>
          <a:p>
            <a:pPr>
              <a:buNone/>
            </a:pPr>
            <a:r>
              <a:rPr lang="cs-CZ" sz="3600" b="1" dirty="0" err="1" smtClean="0"/>
              <a:t>three</a:t>
            </a:r>
            <a:endParaRPr lang="cs-CZ" sz="3600" b="1" dirty="0" smtClean="0"/>
          </a:p>
          <a:p>
            <a:pPr>
              <a:buNone/>
            </a:pPr>
            <a:r>
              <a:rPr lang="cs-CZ" sz="3600" b="1" dirty="0" err="1" smtClean="0"/>
              <a:t>one</a:t>
            </a:r>
            <a:endParaRPr lang="cs-CZ" sz="3600" b="1" dirty="0" smtClean="0"/>
          </a:p>
          <a:p>
            <a:pPr>
              <a:buNone/>
            </a:pPr>
            <a:r>
              <a:rPr lang="cs-CZ" sz="3600" b="1" dirty="0" err="1" smtClean="0"/>
              <a:t>four</a:t>
            </a:r>
            <a:endParaRPr lang="cs-CZ" sz="3600" b="1" dirty="0" smtClean="0"/>
          </a:p>
          <a:p>
            <a:pPr>
              <a:buNone/>
            </a:pPr>
            <a:r>
              <a:rPr lang="cs-CZ" sz="3600" b="1" dirty="0" err="1" smtClean="0"/>
              <a:t>six</a:t>
            </a:r>
            <a:endParaRPr lang="cs-CZ" sz="3600" b="1" dirty="0" smtClean="0"/>
          </a:p>
          <a:p>
            <a:pPr>
              <a:buNone/>
            </a:pPr>
            <a:r>
              <a:rPr lang="cs-CZ" sz="3600" b="1" dirty="0" err="1" smtClean="0"/>
              <a:t>five</a:t>
            </a:r>
            <a:endParaRPr lang="cs-CZ" sz="3600" b="1" dirty="0"/>
          </a:p>
        </p:txBody>
      </p:sp>
      <p:sp>
        <p:nvSpPr>
          <p:cNvPr id="7" name="Šipka doprava 6">
            <a:hlinkClick r:id="rId3" action="ppaction://hlinksldjump"/>
          </p:cNvPr>
          <p:cNvSpPr/>
          <p:nvPr/>
        </p:nvSpPr>
        <p:spPr>
          <a:xfrm>
            <a:off x="7308304" y="5157192"/>
            <a:ext cx="158417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8576 0.18895 " pathEditMode="relative" ptsTypes="A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7014 -0.07354 " pathEditMode="relative" ptsTypes="AA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0174 -0.07331 " pathEditMode="relative" ptsTypes="AA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0955 0.04186 " pathEditMode="relative" ptsTypes="AA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0937 0.14685 " pathEditMode="relative" ptsTypes="AA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8576 -0.04186 " pathEditMode="relative" ptsTypes="AA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number</a:t>
            </a:r>
            <a:r>
              <a:rPr lang="cs-CZ" dirty="0" smtClean="0"/>
              <a:t>?</a:t>
            </a:r>
            <a:r>
              <a:rPr lang="cs-CZ" sz="2800" dirty="0" smtClean="0"/>
              <a:t> Přiřaď číslo </a:t>
            </a:r>
            <a:r>
              <a:rPr lang="cs-CZ" sz="2800" smtClean="0"/>
              <a:t>k zápisu.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/>
              <a:t>1</a:t>
            </a:r>
          </a:p>
          <a:p>
            <a:pPr>
              <a:buNone/>
            </a:pPr>
            <a:r>
              <a:rPr lang="cs-CZ" sz="3600" b="1" dirty="0" smtClean="0"/>
              <a:t>2</a:t>
            </a:r>
          </a:p>
          <a:p>
            <a:pPr>
              <a:buNone/>
            </a:pPr>
            <a:r>
              <a:rPr lang="cs-CZ" sz="3600" b="1" dirty="0" smtClean="0"/>
              <a:t>3</a:t>
            </a:r>
          </a:p>
          <a:p>
            <a:pPr>
              <a:buNone/>
            </a:pPr>
            <a:r>
              <a:rPr lang="cs-CZ" sz="3600" b="1" dirty="0" smtClean="0"/>
              <a:t>4</a:t>
            </a:r>
          </a:p>
          <a:p>
            <a:pPr>
              <a:buNone/>
            </a:pPr>
            <a:r>
              <a:rPr lang="cs-CZ" sz="3600" b="1" dirty="0" smtClean="0"/>
              <a:t>5</a:t>
            </a:r>
          </a:p>
          <a:p>
            <a:pPr>
              <a:buNone/>
            </a:pPr>
            <a:r>
              <a:rPr lang="cs-CZ" sz="3600" b="1" dirty="0"/>
              <a:t>6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dirty="0" err="1" smtClean="0"/>
              <a:t>two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three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one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six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five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fo</a:t>
            </a:r>
            <a:r>
              <a:rPr lang="cs-CZ" sz="3200" dirty="0" err="1" smtClean="0"/>
              <a:t>ur</a:t>
            </a:r>
            <a:endParaRPr lang="cs-CZ" sz="3200" dirty="0"/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6948264" y="5229200"/>
            <a:ext cx="1872208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number</a:t>
            </a:r>
            <a:r>
              <a:rPr lang="cs-CZ" dirty="0" smtClean="0"/>
              <a:t>? </a:t>
            </a:r>
            <a:r>
              <a:rPr lang="cs-CZ" dirty="0" err="1" smtClean="0"/>
              <a:t>Control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sz="3600" b="1" dirty="0" smtClean="0"/>
              <a:t>1</a:t>
            </a:r>
          </a:p>
          <a:p>
            <a:pPr>
              <a:buNone/>
            </a:pPr>
            <a:r>
              <a:rPr lang="cs-CZ" sz="3600" b="1" dirty="0" smtClean="0"/>
              <a:t>2</a:t>
            </a:r>
          </a:p>
          <a:p>
            <a:pPr>
              <a:buNone/>
            </a:pPr>
            <a:r>
              <a:rPr lang="cs-CZ" sz="3600" b="1" dirty="0" smtClean="0"/>
              <a:t>3</a:t>
            </a:r>
          </a:p>
          <a:p>
            <a:pPr>
              <a:buNone/>
            </a:pPr>
            <a:r>
              <a:rPr lang="cs-CZ" sz="3600" b="1" dirty="0" smtClean="0"/>
              <a:t>4</a:t>
            </a:r>
          </a:p>
          <a:p>
            <a:pPr>
              <a:buNone/>
            </a:pPr>
            <a:r>
              <a:rPr lang="cs-CZ" sz="3600" b="1" dirty="0" smtClean="0"/>
              <a:t>5</a:t>
            </a:r>
          </a:p>
          <a:p>
            <a:pPr>
              <a:buNone/>
            </a:pPr>
            <a:r>
              <a:rPr lang="cs-CZ" sz="3600" b="1" dirty="0" smtClean="0"/>
              <a:t>6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sz="3600" dirty="0" err="1" smtClean="0"/>
              <a:t>two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three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one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six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five</a:t>
            </a:r>
            <a:endParaRPr lang="cs-CZ" sz="3600" dirty="0" smtClean="0"/>
          </a:p>
          <a:p>
            <a:pPr>
              <a:buNone/>
            </a:pPr>
            <a:r>
              <a:rPr lang="cs-CZ" sz="3600" dirty="0" err="1" smtClean="0"/>
              <a:t>four</a:t>
            </a:r>
            <a:endParaRPr lang="cs-CZ" sz="3600" dirty="0" smtClean="0"/>
          </a:p>
          <a:p>
            <a:endParaRPr lang="cs-CZ" dirty="0"/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755576" y="1988840"/>
            <a:ext cx="3816424" cy="129614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827584" y="1988840"/>
            <a:ext cx="3744416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899592" y="2636912"/>
            <a:ext cx="3672408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899592" y="3933056"/>
            <a:ext cx="3600400" cy="129614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827584" y="4581128"/>
            <a:ext cx="374441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971600" y="4005064"/>
            <a:ext cx="3528392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/>
          <a:lstStyle/>
          <a:p>
            <a:r>
              <a:rPr lang="cs-CZ" dirty="0" smtClean="0"/>
              <a:t>Anotace</a:t>
            </a:r>
            <a:br>
              <a:rPr lang="cs-CZ" dirty="0" smtClean="0"/>
            </a:br>
            <a:r>
              <a:rPr lang="cs-CZ" dirty="0" smtClean="0"/>
              <a:t>Tento učební materiál </a:t>
            </a:r>
            <a:r>
              <a:rPr lang="cs-CZ" smtClean="0"/>
              <a:t>je určen </a:t>
            </a:r>
            <a:r>
              <a:rPr lang="cs-CZ" dirty="0" smtClean="0"/>
              <a:t>pro žáky 3. třídy a umožní jim procvičit si čísla od 1 do 6.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75</Words>
  <Application>Microsoft Office PowerPoint</Application>
  <PresentationFormat>Předvádění na obrazovce (4:3)</PresentationFormat>
  <Paragraphs>45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Vy_32_Inovace_ 22_čísla </vt:lpstr>
      <vt:lpstr>What number?   Nácvik</vt:lpstr>
      <vt:lpstr>What number? Přiřaď číslo k zápisu.</vt:lpstr>
      <vt:lpstr>What number? Control.</vt:lpstr>
      <vt:lpstr>Anotace Tento učební materiál je určen pro žáky 3. třídy a umožní jim procvičit si čísla od 1 do 6.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VY_32_INOVACE_06_VÝPRACHTICE_ANGLIČTINA</dc:title>
  <dc:creator>Janča</dc:creator>
  <cp:lastModifiedBy>Výprachtice</cp:lastModifiedBy>
  <cp:revision>11</cp:revision>
  <dcterms:created xsi:type="dcterms:W3CDTF">2011-10-27T09:14:04Z</dcterms:created>
  <dcterms:modified xsi:type="dcterms:W3CDTF">2011-10-30T09:47:15Z</dcterms:modified>
</cp:coreProperties>
</file>