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6CF46D-9488-4156-983D-780775E7B2F1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69A828-B179-4DF1-BA05-ADEDE7A183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latin typeface="Verdana" pitchFamily="34" charset="0"/>
              </a:rPr>
              <a:t>Vy_32_Inovace_24_Čísla </a:t>
            </a:r>
            <a:r>
              <a:rPr lang="cs-CZ" sz="3200" smtClean="0">
                <a:latin typeface="Verdana" pitchFamily="34" charset="0"/>
              </a:rPr>
              <a:t>6- 12 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Verdana" pitchFamily="34" charset="0"/>
              </a:rPr>
              <a:t>Základní škola Jindřicha </a:t>
            </a:r>
            <a:r>
              <a:rPr lang="cs-CZ" sz="2400" dirty="0" err="1" smtClean="0">
                <a:latin typeface="Verdana" pitchFamily="34" charset="0"/>
              </a:rPr>
              <a:t>Pravečka</a:t>
            </a:r>
            <a:r>
              <a:rPr lang="cs-CZ" sz="2400" dirty="0" smtClean="0">
                <a:latin typeface="Verdana" pitchFamily="34" charset="0"/>
              </a:rPr>
              <a:t> </a:t>
            </a:r>
            <a:r>
              <a:rPr lang="cs-CZ" sz="2400" dirty="0" err="1" smtClean="0">
                <a:latin typeface="Verdana" pitchFamily="34" charset="0"/>
              </a:rPr>
              <a:t>Výprachtice</a:t>
            </a:r>
            <a:r>
              <a:rPr lang="cs-CZ" sz="2400" dirty="0" smtClean="0">
                <a:latin typeface="Verdana" pitchFamily="34" charset="0"/>
              </a:rPr>
              <a:t> 390</a:t>
            </a:r>
          </a:p>
          <a:p>
            <a:r>
              <a:rPr lang="cs-CZ" sz="2400" dirty="0" err="1" smtClean="0">
                <a:latin typeface="Verdana" pitchFamily="34" charset="0"/>
              </a:rPr>
              <a:t>Reg.č</a:t>
            </a:r>
            <a:r>
              <a:rPr lang="cs-CZ" sz="2400" dirty="0" smtClean="0">
                <a:latin typeface="Verdana" pitchFamily="34" charset="0"/>
              </a:rPr>
              <a:t>. CZ.1.07/1.4.00/21.1674</a:t>
            </a:r>
          </a:p>
          <a:p>
            <a:endParaRPr lang="cs-CZ" sz="2400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14414" y="5715016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/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6715140" y="5500702"/>
            <a:ext cx="2071702" cy="8572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? </a:t>
            </a:r>
            <a:r>
              <a:rPr lang="cs-CZ" smtClean="0"/>
              <a:t>Klikni na číslo.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8</a:t>
            </a:r>
            <a:r>
              <a:rPr lang="cs-CZ" dirty="0" smtClean="0"/>
              <a:t>  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9</a:t>
            </a:r>
            <a:r>
              <a:rPr lang="cs-CZ" dirty="0" smtClean="0"/>
              <a:t>  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10</a:t>
            </a:r>
            <a:r>
              <a:rPr lang="cs-CZ" dirty="0" smtClean="0"/>
              <a:t>                           </a:t>
            </a:r>
          </a:p>
          <a:p>
            <a:pPr>
              <a:buNone/>
            </a:pPr>
            <a:r>
              <a:rPr lang="cs-CZ" dirty="0" smtClean="0"/>
              <a:t>11                           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12</a:t>
            </a:r>
            <a:r>
              <a:rPr lang="cs-CZ" dirty="0" smtClean="0"/>
              <a:t>      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eleven</a:t>
            </a:r>
            <a:r>
              <a:rPr lang="cs-CZ" dirty="0" smtClean="0"/>
              <a:t>                             ten                             </a:t>
            </a:r>
            <a:r>
              <a:rPr lang="cs-CZ" dirty="0" err="1" smtClean="0"/>
              <a:t>seven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twelve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eight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nine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6286512" y="5143512"/>
            <a:ext cx="2143140" cy="135732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47 0.00834 L 0.40851 0.134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00" y="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014 0.01343 L 0.41528 0.21297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00" y="1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233 0.01227 L 0.41528 0.2118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00" y="10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976 0.01111 L 0.39062 -0.156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00" y="-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177 -0.00047 L 0.39062 -0.2944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00" y="-14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976 0.01922 L 0.39062 -0.159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SEVN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SIX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SEVEN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35716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6072198" y="4929198"/>
            <a:ext cx="2143140" cy="10001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?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TEN</a:t>
            </a:r>
          </a:p>
          <a:p>
            <a:pPr>
              <a:buNone/>
            </a:pPr>
            <a:r>
              <a:rPr lang="cs-CZ" dirty="0" smtClean="0"/>
              <a:t>                       SIX</a:t>
            </a:r>
          </a:p>
          <a:p>
            <a:pPr>
              <a:buNone/>
            </a:pPr>
            <a:r>
              <a:rPr lang="cs-CZ" dirty="0" smtClean="0"/>
              <a:t>EIGHT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TWELVE</a:t>
            </a:r>
          </a:p>
          <a:p>
            <a:pPr>
              <a:buNone/>
            </a:pPr>
            <a:r>
              <a:rPr lang="cs-CZ" dirty="0" smtClean="0"/>
              <a:t>ILEVN                                    </a:t>
            </a:r>
          </a:p>
          <a:p>
            <a:pPr>
              <a:buNone/>
            </a:pPr>
            <a:r>
              <a:rPr lang="cs-CZ" dirty="0" smtClean="0"/>
              <a:t> ELEVEN</a:t>
            </a:r>
            <a:endParaRPr lang="cs-CZ" dirty="0"/>
          </a:p>
          <a:p>
            <a:pPr>
              <a:buNone/>
            </a:pPr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0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5643570" y="4714884"/>
            <a:ext cx="2714644" cy="12858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?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SEVEN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TEN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NINE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sz="4800" dirty="0" smtClean="0"/>
              <a:t>    </a:t>
            </a:r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YES</a:t>
            </a:r>
          </a:p>
          <a:p>
            <a:pPr>
              <a:buNone/>
            </a:pPr>
            <a:endParaRPr lang="cs-CZ" sz="4800" dirty="0">
              <a:solidFill>
                <a:schemeClr val="accent4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    </a:t>
            </a:r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</a:rPr>
              <a:t>NO</a:t>
            </a:r>
            <a:endParaRPr lang="cs-CZ" sz="4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7" y="-1"/>
            <a:ext cx="2857520" cy="2643183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91 0.02292 L 0.43924 0.296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00" y="1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1.38889E-6 -2.59259E-6 L 0.42535 -0.1050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00" y="-5300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108 0.00787 L 0.45903 0.0182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900" y="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74442"/>
          </a:xfrm>
        </p:spPr>
        <p:txBody>
          <a:bodyPr/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r>
              <a:rPr lang="cs-CZ" dirty="0" smtClean="0"/>
              <a:t>Tento učební materiál je určen pro žáky 3. třídy a umožňuje jim zopakovat slovní zásobu čísel 6- 12.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</TotalTime>
  <Words>71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Vy_32_Inovace_24_Čísla 6- 12 </vt:lpstr>
      <vt:lpstr>What number? Klikni na číslo.</vt:lpstr>
      <vt:lpstr>What number? </vt:lpstr>
      <vt:lpstr>What number?  </vt:lpstr>
      <vt:lpstr>What number?         </vt:lpstr>
      <vt:lpstr>Anotace Tento učební materiál je určen pro žáky 3. třídy a umožňuje jim zopakovat slovní zásobu čísel 6- 12.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Vy_32_Inovace_C24_ Výprachtice_Anglický_ jazyk</dc:title>
  <dc:creator>Jarda</dc:creator>
  <cp:lastModifiedBy>Výprachtice</cp:lastModifiedBy>
  <cp:revision>13</cp:revision>
  <dcterms:created xsi:type="dcterms:W3CDTF">2011-10-27T17:05:42Z</dcterms:created>
  <dcterms:modified xsi:type="dcterms:W3CDTF">2011-10-30T07:49:48Z</dcterms:modified>
</cp:coreProperties>
</file>