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0" r:id="rId5"/>
    <p:sldId id="258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845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280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089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546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6898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665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048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2276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518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87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434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C979E8-624C-4F54-82D7-BE92F00CCED8}" type="datetimeFigureOut">
              <a:rPr lang="cs-CZ" smtClean="0"/>
              <a:t>18.10.2011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F5B22B-DAAF-41ED-B3EF-1D00D07D5B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2305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Verdana" pitchFamily="34" charset="0"/>
              </a:rPr>
              <a:t>Vy_32_Inovace_26_Pozdravy   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Verdana" pitchFamily="34" charset="0"/>
              </a:rPr>
              <a:t>Základní škola Jindřicha </a:t>
            </a:r>
            <a:r>
              <a:rPr lang="cs-CZ" dirty="0" err="1" smtClean="0">
                <a:latin typeface="Verdana" pitchFamily="34" charset="0"/>
              </a:rPr>
              <a:t>Pravečka</a:t>
            </a:r>
            <a:r>
              <a:rPr lang="cs-CZ" dirty="0" smtClean="0">
                <a:latin typeface="Verdana" pitchFamily="34" charset="0"/>
              </a:rPr>
              <a:t> Výprachtice 390</a:t>
            </a:r>
          </a:p>
          <a:p>
            <a:r>
              <a:rPr lang="cs-CZ" dirty="0" err="1" smtClean="0">
                <a:latin typeface="Verdana" pitchFamily="34" charset="0"/>
              </a:rPr>
              <a:t>Reg.č</a:t>
            </a:r>
            <a:r>
              <a:rPr lang="cs-CZ" dirty="0" smtClean="0">
                <a:latin typeface="Verdana" pitchFamily="34" charset="0"/>
              </a:rPr>
              <a:t>. CZ.1.07/1.4.00/21.1674</a:t>
            </a:r>
          </a:p>
          <a:p>
            <a:r>
              <a:rPr lang="cs-CZ" dirty="0" smtClean="0"/>
              <a:t>Autor:  Mgr. Jana </a:t>
            </a:r>
            <a:r>
              <a:rPr lang="cs-CZ" dirty="0" err="1" smtClean="0"/>
              <a:t>Kacálková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52653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100" dirty="0" smtClean="0"/>
              <a:t>Na řádek napiš, jak bys anglicky pozdravil(a</a:t>
            </a:r>
            <a:r>
              <a:rPr lang="cs-CZ" sz="2800" dirty="0" smtClean="0"/>
              <a:t>) odpoledne.</a:t>
            </a:r>
            <a:endParaRPr lang="cs-CZ" dirty="0"/>
          </a:p>
        </p:txBody>
      </p:sp>
      <p:pic>
        <p:nvPicPr>
          <p:cNvPr id="2050" name="Picture 2" descr="C:\Documents and Settings\ML450\Local Settings\Temporary Internet Files\Content.IE5\5KQW7M3C\MC90002439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44824"/>
            <a:ext cx="4559127" cy="223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979712" y="5589240"/>
            <a:ext cx="496855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663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5KQW7M3C\MC9000243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44824"/>
            <a:ext cx="4559127" cy="223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571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 řádek napiš, jak bys anglicky pozdravil(a) ráno.</a:t>
            </a:r>
            <a:endParaRPr lang="cs-CZ" sz="2800" dirty="0"/>
          </a:p>
        </p:txBody>
      </p:sp>
      <p:pic>
        <p:nvPicPr>
          <p:cNvPr id="1026" name="Picture 2" descr="C:\Documents and Settings\ML450\Local Settings\Temporary Internet Files\Content.IE5\YSWO1ILV\MP90043167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019" y="1600201"/>
            <a:ext cx="3631133" cy="363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403648" y="6165304"/>
            <a:ext cx="58326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549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YSWO1ILV\MP9004316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019" y="1600201"/>
            <a:ext cx="3631133" cy="363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2533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 řádek napiš, jak bys anglicky pozdravil(a) večer.</a:t>
            </a:r>
            <a:endParaRPr lang="cs-CZ" sz="2800" dirty="0"/>
          </a:p>
        </p:txBody>
      </p:sp>
      <p:pic>
        <p:nvPicPr>
          <p:cNvPr id="3074" name="Picture 2" descr="C:\Documents and Settings\ML450\Local Settings\Temporary Internet Files\Content.IE5\QTZPK81E\MC90005546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052736"/>
            <a:ext cx="3613842" cy="345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691680" y="5373216"/>
            <a:ext cx="547260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0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QTZPK81E\MC90005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0970" y="1484784"/>
            <a:ext cx="3613842" cy="3452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212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Na řádek napiš, jak anglicky pozdravíš, když jdeš večer spát.</a:t>
            </a:r>
            <a:endParaRPr lang="cs-CZ" sz="2800" dirty="0"/>
          </a:p>
        </p:txBody>
      </p:sp>
      <p:pic>
        <p:nvPicPr>
          <p:cNvPr id="4098" name="Picture 2" descr="C:\Documents and Settings\ML450\Local Settings\Temporary Internet Files\Content.IE5\GMX8W0WK\MC90002411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40768"/>
            <a:ext cx="2934832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2051720" y="5661248"/>
            <a:ext cx="453650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89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Control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err="1" smtClean="0"/>
              <a:t>Good</a:t>
            </a:r>
            <a:r>
              <a:rPr lang="cs-CZ" dirty="0" smtClean="0"/>
              <a:t> night.</a:t>
            </a:r>
            <a:endParaRPr lang="cs-CZ" dirty="0"/>
          </a:p>
        </p:txBody>
      </p:sp>
      <p:pic>
        <p:nvPicPr>
          <p:cNvPr id="4" name="Picture 2" descr="C:\Documents and Settings\ML450\Local Settings\Temporary Internet Files\Content.IE5\GMX8W0WK\MC9000241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40768"/>
            <a:ext cx="2934832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97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Konec- </a:t>
            </a:r>
            <a:r>
              <a:rPr lang="cs-CZ" dirty="0" err="1" smtClean="0"/>
              <a:t>Bye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5122" name="Picture 2" descr="C:\Documents and Settings\ML450\Local Settings\Temporary Internet Files\Content.IE5\SGPHYXAA\MP9004311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189" y="1484784"/>
            <a:ext cx="6588224" cy="439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350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7038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Anotace:</a:t>
            </a:r>
            <a:br>
              <a:rPr lang="cs-CZ" dirty="0" smtClean="0"/>
            </a:br>
            <a:r>
              <a:rPr lang="cs-CZ" dirty="0" smtClean="0"/>
              <a:t>Tato učební látka je pro 3. třídu. Žáci si procvičí anglické pozdravy.</a:t>
            </a:r>
            <a:br>
              <a:rPr lang="cs-CZ" dirty="0" smtClean="0"/>
            </a:br>
            <a:r>
              <a:rPr lang="cs-CZ" dirty="0" smtClean="0"/>
              <a:t>Obrázky jsou použity z klipartu.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47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83</Words>
  <Application>Microsoft Office PowerPoint</Application>
  <PresentationFormat>Předvádění na obrazovce (4:3)</PresentationFormat>
  <Paragraphs>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Vy_32_Inovace_26_Pozdravy   </vt:lpstr>
      <vt:lpstr>Na řádek napiš, jak bys anglicky pozdravil(a) odpoledne.</vt:lpstr>
      <vt:lpstr>Control</vt:lpstr>
      <vt:lpstr>Na řádek napiš, jak bys anglicky pozdravil(a) ráno.</vt:lpstr>
      <vt:lpstr>Control</vt:lpstr>
      <vt:lpstr>Na řádek napiš, jak bys anglicky pozdravil(a) večer.</vt:lpstr>
      <vt:lpstr>Control</vt:lpstr>
      <vt:lpstr>Na řádek napiš, jak anglicky pozdravíš, když jdeš večer spát.</vt:lpstr>
      <vt:lpstr>Control</vt:lpstr>
      <vt:lpstr>Konec- Bye!</vt:lpstr>
      <vt:lpstr>Anotace: Tato učební látka je pro 3. třídu. Žáci si procvičí anglické pozdravy. Obrázky jsou použity z klipartu. </vt:lpstr>
    </vt:vector>
  </TitlesOfParts>
  <Company>ZŠ Výprachtice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Vy_32_Inovace_26_Pozdravy   </dc:title>
  <dc:creator>Výprachtice</dc:creator>
  <cp:lastModifiedBy>Výprachtice</cp:lastModifiedBy>
  <cp:revision>1</cp:revision>
  <dcterms:created xsi:type="dcterms:W3CDTF">2011-10-18T08:42:30Z</dcterms:created>
  <dcterms:modified xsi:type="dcterms:W3CDTF">2011-10-18T08:45:12Z</dcterms:modified>
</cp:coreProperties>
</file>