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4112035-F02F-4565-8BC9-7CB10AD3D45E}" type="datetimeFigureOut">
              <a:rPr lang="cs-CZ" smtClean="0"/>
              <a:pPr/>
              <a:t>30.10.2011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820E69-4DA7-4959-B998-56445DD4A8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 rot="10800000">
            <a:off x="381000" y="1676400"/>
            <a:ext cx="8458200" cy="1219200"/>
          </a:xfrm>
        </p:spPr>
        <p:txBody>
          <a:bodyPr>
            <a:normAutofit fontScale="92500" lnSpcReduction="10000"/>
          </a:bodyPr>
          <a:lstStyle/>
          <a:p>
            <a:r>
              <a:rPr lang="cs-CZ" sz="4400" dirty="0" smtClean="0"/>
              <a:t/>
            </a:r>
            <a:br>
              <a:rPr lang="cs-CZ" sz="4400" dirty="0" smtClean="0"/>
            </a:br>
            <a:endParaRPr lang="cs-CZ" sz="4400" dirty="0" smtClean="0"/>
          </a:p>
          <a:p>
            <a:endParaRPr lang="cs-CZ" sz="4400" dirty="0"/>
          </a:p>
          <a:p>
            <a:endParaRPr lang="cs-CZ" sz="4400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80474" y="2996952"/>
            <a:ext cx="8712005" cy="3096344"/>
          </a:xfrm>
        </p:spPr>
        <p:txBody>
          <a:bodyPr>
            <a:normAutofit fontScale="90000"/>
          </a:bodyPr>
          <a:lstStyle/>
          <a:p>
            <a:r>
              <a:rPr lang="cs-CZ" smtClean="0">
                <a:latin typeface="Verdana" pitchFamily="34" charset="0"/>
              </a:rPr>
              <a:t>Vy_32_Inovace_29_Hello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latin typeface="Verdana" pitchFamily="34" charset="0"/>
              </a:rPr>
              <a:t/>
            </a:r>
            <a:br>
              <a:rPr lang="cs-CZ" dirty="0" smtClean="0">
                <a:latin typeface="Verdana" pitchFamily="34" charset="0"/>
              </a:rPr>
            </a:br>
            <a:r>
              <a:rPr lang="cs-CZ" dirty="0" smtClean="0">
                <a:latin typeface="Verdana" pitchFamily="34" charset="0"/>
              </a:rPr>
              <a:t>Základní škola Jindřicha </a:t>
            </a:r>
            <a:r>
              <a:rPr lang="cs-CZ" dirty="0" err="1" smtClean="0">
                <a:latin typeface="Verdana" pitchFamily="34" charset="0"/>
              </a:rPr>
              <a:t>Pravečka</a:t>
            </a:r>
            <a:r>
              <a:rPr lang="cs-CZ" dirty="0" smtClean="0">
                <a:latin typeface="Verdana" pitchFamily="34" charset="0"/>
              </a:rPr>
              <a:t> Výprachtice 390</a:t>
            </a:r>
            <a:br>
              <a:rPr lang="cs-CZ" dirty="0" smtClean="0">
                <a:latin typeface="Verdana" pitchFamily="34" charset="0"/>
              </a:rPr>
            </a:br>
            <a:r>
              <a:rPr lang="cs-CZ" dirty="0" err="1" smtClean="0">
                <a:latin typeface="Verdana" pitchFamily="34" charset="0"/>
              </a:rPr>
              <a:t>Reg.č</a:t>
            </a:r>
            <a:r>
              <a:rPr lang="cs-CZ" dirty="0" smtClean="0">
                <a:latin typeface="Verdana" pitchFamily="34" charset="0"/>
              </a:rPr>
              <a:t>. CZ.1.07/1.4.00/21.1674</a:t>
            </a:r>
            <a:br>
              <a:rPr lang="cs-CZ" dirty="0" smtClean="0">
                <a:latin typeface="Verdana" pitchFamily="34" charset="0"/>
              </a:rPr>
            </a:br>
            <a:r>
              <a:rPr lang="cs-CZ" sz="2000" dirty="0" smtClean="0">
                <a:latin typeface="Verdana" pitchFamily="34" charset="0"/>
              </a:rPr>
              <a:t>Autor: Mgr. Jana </a:t>
            </a:r>
            <a:r>
              <a:rPr lang="cs-CZ" sz="2000" dirty="0" err="1" smtClean="0">
                <a:latin typeface="Verdana" pitchFamily="34" charset="0"/>
              </a:rPr>
              <a:t>Kacálková</a:t>
            </a:r>
            <a:r>
              <a:rPr lang="cs-CZ" dirty="0" smtClean="0">
                <a:latin typeface="Verdana" pitchFamily="34" charset="0"/>
              </a:rPr>
              <a:t/>
            </a:r>
            <a:br>
              <a:rPr lang="cs-CZ" dirty="0" smtClean="0">
                <a:latin typeface="Verdana" pitchFamily="34" charset="0"/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80728"/>
            <a:ext cx="6119812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český výraz k anglickému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Ahoj.(setkání)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Ahoj. (loučení)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Já jsem.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děti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Čech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Czech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/>
              <a:t>Hello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/>
              <a:t>Bye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/>
              <a:t>kids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Ahoj.(setkání)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Ahoj. (loučení)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Já jsem.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děti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Čech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Czech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Hello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Bye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kids</a:t>
            </a:r>
            <a:endParaRPr lang="cs-CZ" dirty="0"/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699792" y="1844824"/>
            <a:ext cx="1800200" cy="864096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2699792" y="2924944"/>
            <a:ext cx="1800200" cy="792088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1835696" y="3717032"/>
            <a:ext cx="2664296" cy="864096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1403648" y="4653136"/>
            <a:ext cx="2952328" cy="936104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1763688" y="1916832"/>
            <a:ext cx="2664296" cy="360040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 český výraz k anglickému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Postav se.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Otevři si knihu.</a:t>
            </a:r>
          </a:p>
          <a:p>
            <a:pPr>
              <a:buNone/>
            </a:pPr>
            <a:r>
              <a:rPr lang="cs-CZ" dirty="0"/>
              <a:t>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Zavři si knihu.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Podívej.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Pojď sem.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Close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Look.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/>
              <a:t>Come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Open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err="1" smtClean="0"/>
              <a:t>Stand</a:t>
            </a:r>
            <a:r>
              <a:rPr lang="cs-CZ" dirty="0" smtClean="0"/>
              <a:t> </a:t>
            </a:r>
            <a:r>
              <a:rPr lang="cs-CZ" dirty="0" err="1" smtClean="0"/>
              <a:t>up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Postav se.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Otevři si knihu.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Zavři si knihu.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Podívej.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Pojď sem.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Close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Look.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Come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Open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Stand</a:t>
            </a:r>
            <a:r>
              <a:rPr lang="cs-CZ" dirty="0" smtClean="0"/>
              <a:t> </a:t>
            </a:r>
            <a:r>
              <a:rPr lang="cs-CZ" dirty="0" err="1" smtClean="0"/>
              <a:t>up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483768" y="1772816"/>
            <a:ext cx="1944216" cy="374441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2771800" y="2852936"/>
            <a:ext cx="1872208" cy="15841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2627784" y="1844824"/>
            <a:ext cx="187220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V="1">
            <a:off x="2051720" y="2852936"/>
            <a:ext cx="2448272" cy="17281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endCxn id="3" idx="3"/>
          </p:cNvCxnSpPr>
          <p:nvPr/>
        </p:nvCxnSpPr>
        <p:spPr>
          <a:xfrm flipV="1">
            <a:off x="2195736" y="3863182"/>
            <a:ext cx="2300064" cy="172605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3907904"/>
          </a:xfrm>
        </p:spPr>
        <p:txBody>
          <a:bodyPr/>
          <a:lstStyle/>
          <a:p>
            <a:r>
              <a:rPr lang="cs-CZ" dirty="0" smtClean="0"/>
              <a:t>Anotace</a:t>
            </a:r>
            <a:br>
              <a:rPr lang="cs-CZ" dirty="0" smtClean="0"/>
            </a:br>
            <a:r>
              <a:rPr lang="cs-CZ" dirty="0" smtClean="0"/>
              <a:t>Tento učební materiál je určen pro žáky 3. třídy. Žáci se seznámí se základními anglickými pojmy </a:t>
            </a:r>
            <a:r>
              <a:rPr lang="cs-CZ" smtClean="0"/>
              <a:t>a slovesy.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44668</TotalTime>
  <Words>126</Words>
  <Application>Microsoft Office PowerPoint</Application>
  <PresentationFormat>Předvádění na obrazovce (4:3)</PresentationFormat>
  <Paragraphs>79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Vy_32_Inovace_29_Hello    Základní škola Jindřicha Pravečka Výprachtice 390 Reg.č. CZ.1.07/1.4.00/21.1674 Autor: Mgr. Jana Kacálková  </vt:lpstr>
      <vt:lpstr>Přiřaď český výraz k anglickému    </vt:lpstr>
      <vt:lpstr>Kontrola</vt:lpstr>
      <vt:lpstr>Přiřaď český výraz k anglickému</vt:lpstr>
      <vt:lpstr>Kontrola</vt:lpstr>
      <vt:lpstr>Anotace Tento učební materiál je určen pro žáky 3. třídy. Žáci se seznámí se základními anglickými pojmy a slovesy.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zásoba</dc:title>
  <dc:creator>Janča</dc:creator>
  <cp:lastModifiedBy>Výprachtice</cp:lastModifiedBy>
  <cp:revision>5</cp:revision>
  <dcterms:created xsi:type="dcterms:W3CDTF">2011-11-02T16:28:36Z</dcterms:created>
  <dcterms:modified xsi:type="dcterms:W3CDTF">2011-11-30T09:48:43Z</dcterms:modified>
</cp:coreProperties>
</file>