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1"/>
  </p:notesMasterIdLst>
  <p:sldIdLst>
    <p:sldId id="256" r:id="rId4"/>
    <p:sldId id="257" r:id="rId5"/>
    <p:sldId id="258" r:id="rId6"/>
    <p:sldId id="260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834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81938D-19D6-45C9-A2E1-E1E954F95A9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77AC00-FBB1-4955-A7DF-F2E1D2EAD7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753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77AC00-FBB1-4955-A7DF-F2E1D2EAD7D3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77AC00-FBB1-4955-A7DF-F2E1D2EAD7D3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Kolik lidí žije asi v tomto domě,kam směřuje blesk? Zaokrouhli na stovky.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77AC00-FBB1-4955-A7DF-F2E1D2EAD7D3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Vymysli alespoň dva verše k tomuto obrázku,které se rýmují.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77AC00-FBB1-4955-A7DF-F2E1D2EAD7D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6608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819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13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9709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2290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2864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9674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0051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8983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5573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6878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642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6819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2749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5191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1709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76959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63352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07259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77136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41633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2546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25C5C1-78C4-435E-9B8C-CB91246CD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30215-1B9E-4CF4-BDE2-ADDC7B41F3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403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302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Prezentace_aplikace_Microsoft_PowerPoint_97_20031.ppt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lh4.ggpht.com/pCpF2gaf5CNuz7TcfIfFQfGnqwgD5XyjXV9n_eKItE1AErheO8wcBbTvfQ1E-ASVJXYPjw=s113" TargetMode="External"/><Relationship Id="rId2" Type="http://schemas.openxmlformats.org/officeDocument/2006/relationships/hyperlink" Target="http://t3.gstatic.com/images?q=tbn:ANd9GcS3bBuiezQIfSykpVu1Ufuu3lEASfxY9zFoRJErL3ORcTyfvlUvbA&amp;t=1" TargetMode="External"/><Relationship Id="rId1" Type="http://schemas.openxmlformats.org/officeDocument/2006/relationships/slideLayout" Target="../slideLayouts/slideLayout29.xml"/><Relationship Id="rId5" Type="http://schemas.openxmlformats.org/officeDocument/2006/relationships/hyperlink" Target="http://lh6.ggpht.com/herFxWL-nK9Yb8jMz7KvffzRqH3NPFNONXCv2HiRHt-KnTRvoV7W7V3XLFxtCyHfYF6RzA=s100" TargetMode="External"/><Relationship Id="rId4" Type="http://schemas.openxmlformats.org/officeDocument/2006/relationships/hyperlink" Target="http://lh3.ggpht.com/pKBqZsY_NPy7fOUb19c5hPadw0d1B6DBZsVTh9qGYZm-n2qOIPCR7oWoWzRIzzYKsuJ4iB8=s1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5741656"/>
              </p:ext>
            </p:extLst>
          </p:nvPr>
        </p:nvGraphicFramePr>
        <p:xfrm>
          <a:off x="-433064" y="0"/>
          <a:ext cx="9577064" cy="71811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4" imgW="2997783" imgH="2246475" progId="PowerPoint.Show.8">
                  <p:embed/>
                </p:oleObj>
              </mc:Choice>
              <mc:Fallback>
                <p:oleObj name="Prezentace" r:id="rId4" imgW="2997783" imgH="2246475" progId="PowerPoint.Show.8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433064" y="0"/>
                        <a:ext cx="9577064" cy="71811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bliksem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52413" y="-485775"/>
            <a:ext cx="9758363" cy="734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bg1"/>
                </a:solidFill>
              </a:rPr>
              <a:t>4 blesky    -    napiš násobky čísla 4</a:t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7" descr="Dia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85799" y="116632"/>
            <a:ext cx="7772400" cy="1362075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bg1"/>
                </a:solidFill>
              </a:rPr>
              <a:t>Spočítej komíny  -  zapiš číslo   -   vypiš všechny jeho násobky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bg1"/>
                </a:solidFill>
              </a:rPr>
              <a:t>Kolik lidí žije asi v tomto domě</a:t>
            </a:r>
            <a:r>
              <a:rPr lang="cs-CZ" dirty="0" smtClean="0">
                <a:solidFill>
                  <a:schemeClr val="bg1"/>
                </a:solidFill>
              </a:rPr>
              <a:t>, kam </a:t>
            </a:r>
            <a:r>
              <a:rPr lang="cs-CZ" dirty="0">
                <a:solidFill>
                  <a:schemeClr val="bg1"/>
                </a:solidFill>
              </a:rPr>
              <a:t>směřuje blesk? Zaokrouhli na stovky.</a:t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bliksem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52413" y="-433388"/>
            <a:ext cx="9648826" cy="772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Spočítej blesky na obrázku a vynásob je počtem </a:t>
            </a:r>
            <a:r>
              <a:rPr lang="cs-CZ" dirty="0" smtClean="0">
                <a:solidFill>
                  <a:schemeClr val="bg1"/>
                </a:solidFill>
              </a:rPr>
              <a:t>stěžňů </a:t>
            </a:r>
            <a:r>
              <a:rPr lang="cs-CZ" dirty="0" smtClean="0">
                <a:solidFill>
                  <a:schemeClr val="bg1"/>
                </a:solidFill>
              </a:rPr>
              <a:t>plachetnice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85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Násobení a dělení čísel v oboru do 100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Procvičování násobení a dělení 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ve čtvrtém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>
                <a:solidFill>
                  <a:schemeClr val="tx1"/>
                </a:solidFill>
                <a:cs typeface="Times New Roman" pitchFamily="18" charset="0"/>
              </a:rPr>
              <a:t>pomocí </a:t>
            </a:r>
            <a:r>
              <a:rPr lang="cs-CZ" sz="2200" smtClean="0">
                <a:solidFill>
                  <a:schemeClr val="tx1"/>
                </a:solidFill>
                <a:cs typeface="Times New Roman" pitchFamily="18" charset="0"/>
              </a:rPr>
              <a:t>datového 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7498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844824"/>
            <a:ext cx="8496944" cy="44422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Textová </a:t>
            </a: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část je </a:t>
            </a: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vlastní</a:t>
            </a: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Blesky:</a:t>
            </a:r>
            <a:endParaRPr lang="cs-CZ" sz="2000" dirty="0" smtClean="0">
              <a:solidFill>
                <a:prstClr val="black"/>
              </a:solidFill>
              <a:cs typeface="Times New Roman" pitchFamily="18" charset="0"/>
            </a:endParaRPr>
          </a:p>
          <a:p>
            <a:pPr marL="452628" indent="-342900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t3.gstatic.com/images?q=tbn:ANd9GcS3bBuiezQIfSykpVu1Ufuu3lEASfxY9zFoRJErL3ORcTyfvlUvbA&amp;t=1</a:t>
            </a:r>
            <a:endParaRPr lang="cs-CZ" dirty="0" smtClean="0">
              <a:solidFill>
                <a:prstClr val="black"/>
              </a:solidFill>
            </a:endParaRPr>
          </a:p>
          <a:p>
            <a:pPr marL="452628" indent="-342900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3"/>
              </a:rPr>
              <a:t>lh4.ggpht.com/pCpF2gaf5CNuz7TcfIfFQfGnqwgD5XyjXV9n_eKItE1AErheO8wcBbTvfQ1E-ASVJXYPjw=s113</a:t>
            </a:r>
            <a:endParaRPr lang="cs-CZ" dirty="0" smtClean="0">
              <a:solidFill>
                <a:prstClr val="black"/>
              </a:solidFill>
            </a:endParaRPr>
          </a:p>
          <a:p>
            <a:pPr marL="452628" indent="-342900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4"/>
              </a:rPr>
              <a:t>lh3.ggpht.com/pKBqZsY_NPy7fOUb19c5hPadw0d1B6DBZsVTh9qGYZm-n2qOIPCR7oWoWzRIzzYKsuJ4iB8=s113</a:t>
            </a:r>
            <a:endParaRPr lang="cs-CZ" dirty="0" smtClean="0">
              <a:solidFill>
                <a:prstClr val="black"/>
              </a:solidFill>
            </a:endParaRPr>
          </a:p>
          <a:p>
            <a:pPr marL="452628" indent="-342900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5"/>
              </a:rPr>
              <a:t>lh6.ggpht.com/herFxWL-nK9Yb8jMz7KvffzRqH3NPFNONXCv2HiRHt-KnTRvoV7W7V3XLFxtCyHfYF6RzA=s100</a:t>
            </a:r>
            <a:endParaRPr lang="cs-CZ" dirty="0" smtClean="0">
              <a:solidFill>
                <a:prstClr val="black"/>
              </a:solidFill>
            </a:endParaRPr>
          </a:p>
          <a:p>
            <a:pPr marL="452628" indent="-342900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109728">
              <a:spcBef>
                <a:spcPts val="400"/>
              </a:spcBef>
              <a:buClr>
                <a:srgbClr val="4F81BD"/>
              </a:buClr>
              <a:buSzPct val="65000"/>
              <a:defRPr/>
            </a:pPr>
            <a:endParaRPr lang="cs-CZ" sz="2000" dirty="0">
              <a:solidFill>
                <a:prstClr val="black"/>
              </a:solidFill>
            </a:endParaRP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83261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189</Words>
  <Application>Microsoft Office PowerPoint</Application>
  <PresentationFormat>Předvádění na obrazovce (4:3)</PresentationFormat>
  <Paragraphs>30</Paragraphs>
  <Slides>7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3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Motiv sady Office</vt:lpstr>
      <vt:lpstr>Motiv systému Office</vt:lpstr>
      <vt:lpstr>1_Motiv systému Office</vt:lpstr>
      <vt:lpstr>Prezentace</vt:lpstr>
      <vt:lpstr>Prezentace aplikace PowerPoint</vt:lpstr>
      <vt:lpstr>4 blesky    -    napiš násobky čísla 4 </vt:lpstr>
      <vt:lpstr>Spočítej komíny  -  zapiš číslo   -   vypiš všechny jeho násobky </vt:lpstr>
      <vt:lpstr>Kolik lidí žije asi v tomto domě, kam směřuje blesk? Zaokrouhli na stovky. </vt:lpstr>
      <vt:lpstr>Spočítej blesky na obrázku a vynásob je počtem stěžňů plachetnice 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User</cp:lastModifiedBy>
  <cp:revision>22</cp:revision>
  <dcterms:created xsi:type="dcterms:W3CDTF">2011-03-16T19:38:04Z</dcterms:created>
  <dcterms:modified xsi:type="dcterms:W3CDTF">2012-07-02T13:30:22Z</dcterms:modified>
</cp:coreProperties>
</file>