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2" r:id="rId3"/>
  </p:sldMasterIdLst>
  <p:sldIdLst>
    <p:sldId id="256" r:id="rId4"/>
    <p:sldId id="257" r:id="rId5"/>
    <p:sldId id="258" r:id="rId6"/>
    <p:sldId id="259" r:id="rId7"/>
    <p:sldId id="260" r:id="rId8"/>
    <p:sldId id="263" r:id="rId9"/>
    <p:sldId id="264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462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theme" Target="theme/theme1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4.xml"/><Relationship Id="rId12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presProps" Target="presProps.xml"/><Relationship Id="rId5" Type="http://schemas.openxmlformats.org/officeDocument/2006/relationships/slide" Target="slides/slide2.xml"/><Relationship Id="rId10" Type="http://schemas.openxmlformats.org/officeDocument/2006/relationships/slide" Target="slides/slide7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EF9602B-010A-4E8B-8484-F3E194018AA8}" type="doc">
      <dgm:prSet loTypeId="urn:microsoft.com/office/officeart/2005/8/layout/vList5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AF9C3C40-081C-480F-829A-B7010BFBF50A}">
      <dgm:prSet phldrT="[Text]"/>
      <dgm:spPr/>
      <dgm:t>
        <a:bodyPr/>
        <a:lstStyle/>
        <a:p>
          <a:r>
            <a:rPr lang="cs-CZ" dirty="0" smtClean="0"/>
            <a:t>Jednotky     </a:t>
          </a:r>
          <a:endParaRPr lang="cs-CZ" dirty="0"/>
        </a:p>
      </dgm:t>
    </dgm:pt>
    <dgm:pt modelId="{C7A8C2E6-5564-4289-BA7E-BF4B52ECF72D}" type="parTrans" cxnId="{E05121F8-179E-4BF4-806E-0F2474716A57}">
      <dgm:prSet/>
      <dgm:spPr/>
      <dgm:t>
        <a:bodyPr/>
        <a:lstStyle/>
        <a:p>
          <a:endParaRPr lang="cs-CZ"/>
        </a:p>
      </dgm:t>
    </dgm:pt>
    <dgm:pt modelId="{F2DB1FAA-8DC2-484E-9AE8-537CC2C908AF}" type="sibTrans" cxnId="{E05121F8-179E-4BF4-806E-0F2474716A57}">
      <dgm:prSet/>
      <dgm:spPr/>
      <dgm:t>
        <a:bodyPr/>
        <a:lstStyle/>
        <a:p>
          <a:endParaRPr lang="cs-CZ"/>
        </a:p>
      </dgm:t>
    </dgm:pt>
    <dgm:pt modelId="{2DBAB79D-5F53-4D69-AB90-AE2F3BFE3D1C}">
      <dgm:prSet phldrT="[Text]" phldr="1"/>
      <dgm:spPr/>
      <dgm:t>
        <a:bodyPr/>
        <a:lstStyle/>
        <a:p>
          <a:endParaRPr lang="cs-CZ"/>
        </a:p>
      </dgm:t>
    </dgm:pt>
    <dgm:pt modelId="{CEF0FC13-73B0-427B-8C87-0FFC13D00059}" type="parTrans" cxnId="{CB2B6D4A-44B6-4612-B179-E9E0BE291B40}">
      <dgm:prSet/>
      <dgm:spPr/>
      <dgm:t>
        <a:bodyPr/>
        <a:lstStyle/>
        <a:p>
          <a:endParaRPr lang="cs-CZ"/>
        </a:p>
      </dgm:t>
    </dgm:pt>
    <dgm:pt modelId="{0CC55C00-A938-4D5E-8C41-6B40EFE0797A}" type="sibTrans" cxnId="{CB2B6D4A-44B6-4612-B179-E9E0BE291B40}">
      <dgm:prSet/>
      <dgm:spPr/>
      <dgm:t>
        <a:bodyPr/>
        <a:lstStyle/>
        <a:p>
          <a:endParaRPr lang="cs-CZ"/>
        </a:p>
      </dgm:t>
    </dgm:pt>
    <dgm:pt modelId="{1A0A347B-9973-410B-91A3-B6C1B660201E}">
      <dgm:prSet phldrT="[Text]"/>
      <dgm:spPr/>
      <dgm:t>
        <a:bodyPr/>
        <a:lstStyle/>
        <a:p>
          <a:r>
            <a:rPr lang="cs-CZ" dirty="0" smtClean="0"/>
            <a:t>1,2,3,4,5,6,7,8,9</a:t>
          </a:r>
          <a:endParaRPr lang="cs-CZ" dirty="0"/>
        </a:p>
      </dgm:t>
    </dgm:pt>
    <dgm:pt modelId="{D7DC4152-6735-4382-B0F5-61508BE84B1D}" type="parTrans" cxnId="{AFE7E27F-1515-4E28-B50F-BE3EDD313DE1}">
      <dgm:prSet/>
      <dgm:spPr/>
      <dgm:t>
        <a:bodyPr/>
        <a:lstStyle/>
        <a:p>
          <a:endParaRPr lang="cs-CZ"/>
        </a:p>
      </dgm:t>
    </dgm:pt>
    <dgm:pt modelId="{949E16F4-FB60-4F53-8029-5533C8EFBFE5}" type="sibTrans" cxnId="{AFE7E27F-1515-4E28-B50F-BE3EDD313DE1}">
      <dgm:prSet/>
      <dgm:spPr/>
      <dgm:t>
        <a:bodyPr/>
        <a:lstStyle/>
        <a:p>
          <a:endParaRPr lang="cs-CZ"/>
        </a:p>
      </dgm:t>
    </dgm:pt>
    <dgm:pt modelId="{ADDE8C7C-C97B-473E-BB66-C6C8A2CCB72A}">
      <dgm:prSet phldrT="[Text]"/>
      <dgm:spPr/>
      <dgm:t>
        <a:bodyPr/>
        <a:lstStyle/>
        <a:p>
          <a:r>
            <a:rPr lang="cs-CZ" dirty="0" smtClean="0"/>
            <a:t>desítky</a:t>
          </a:r>
          <a:endParaRPr lang="cs-CZ" dirty="0"/>
        </a:p>
      </dgm:t>
    </dgm:pt>
    <dgm:pt modelId="{00077C1D-41B7-470D-ADE7-3FDCBDE73DBE}" type="parTrans" cxnId="{582C3B62-A3BB-426A-9841-01E1548050EF}">
      <dgm:prSet/>
      <dgm:spPr/>
      <dgm:t>
        <a:bodyPr/>
        <a:lstStyle/>
        <a:p>
          <a:endParaRPr lang="cs-CZ"/>
        </a:p>
      </dgm:t>
    </dgm:pt>
    <dgm:pt modelId="{F7824628-5E6F-4089-9547-C06EE2488363}" type="sibTrans" cxnId="{582C3B62-A3BB-426A-9841-01E1548050EF}">
      <dgm:prSet/>
      <dgm:spPr/>
      <dgm:t>
        <a:bodyPr/>
        <a:lstStyle/>
        <a:p>
          <a:endParaRPr lang="cs-CZ"/>
        </a:p>
      </dgm:t>
    </dgm:pt>
    <dgm:pt modelId="{C83BB829-4CBA-4BF9-8BF8-11F350B85E26}">
      <dgm:prSet phldrT="[Text]"/>
      <dgm:spPr/>
      <dgm:t>
        <a:bodyPr/>
        <a:lstStyle/>
        <a:p>
          <a:r>
            <a:rPr lang="cs-CZ" dirty="0" smtClean="0"/>
            <a:t>10,20,30,40,50,60,70,80,90,</a:t>
          </a:r>
          <a:endParaRPr lang="cs-CZ" dirty="0"/>
        </a:p>
      </dgm:t>
    </dgm:pt>
    <dgm:pt modelId="{4AC96F9D-3028-4D05-9B93-2C11EF76E339}" type="parTrans" cxnId="{2BBF3BF9-6288-4215-B184-E19C260664B9}">
      <dgm:prSet/>
      <dgm:spPr/>
      <dgm:t>
        <a:bodyPr/>
        <a:lstStyle/>
        <a:p>
          <a:endParaRPr lang="cs-CZ"/>
        </a:p>
      </dgm:t>
    </dgm:pt>
    <dgm:pt modelId="{BE573ECB-8668-49C9-96FA-FE603CBE316B}" type="sibTrans" cxnId="{2BBF3BF9-6288-4215-B184-E19C260664B9}">
      <dgm:prSet/>
      <dgm:spPr/>
      <dgm:t>
        <a:bodyPr/>
        <a:lstStyle/>
        <a:p>
          <a:endParaRPr lang="cs-CZ"/>
        </a:p>
      </dgm:t>
    </dgm:pt>
    <dgm:pt modelId="{1D13B2C5-FD81-48A6-98A2-E05FEA892D3F}">
      <dgm:prSet phldrT="[Text]" phldr="1"/>
      <dgm:spPr/>
      <dgm:t>
        <a:bodyPr/>
        <a:lstStyle/>
        <a:p>
          <a:endParaRPr lang="cs-CZ"/>
        </a:p>
      </dgm:t>
    </dgm:pt>
    <dgm:pt modelId="{12660972-2ADA-4DA0-85F4-1827E445212F}" type="parTrans" cxnId="{3BA5BC84-7E27-4DB9-8ADA-518E667113F4}">
      <dgm:prSet/>
      <dgm:spPr/>
      <dgm:t>
        <a:bodyPr/>
        <a:lstStyle/>
        <a:p>
          <a:endParaRPr lang="cs-CZ"/>
        </a:p>
      </dgm:t>
    </dgm:pt>
    <dgm:pt modelId="{C0C363B8-9B2E-4057-8541-74BCE8FBFB48}" type="sibTrans" cxnId="{3BA5BC84-7E27-4DB9-8ADA-518E667113F4}">
      <dgm:prSet/>
      <dgm:spPr/>
      <dgm:t>
        <a:bodyPr/>
        <a:lstStyle/>
        <a:p>
          <a:endParaRPr lang="cs-CZ"/>
        </a:p>
      </dgm:t>
    </dgm:pt>
    <dgm:pt modelId="{4AA9DAE6-961A-4394-9F27-CE9B50679061}">
      <dgm:prSet phldrT="[Text]"/>
      <dgm:spPr/>
      <dgm:t>
        <a:bodyPr/>
        <a:lstStyle/>
        <a:p>
          <a:r>
            <a:rPr lang="cs-CZ" dirty="0" smtClean="0"/>
            <a:t>stovky</a:t>
          </a:r>
          <a:endParaRPr lang="cs-CZ" dirty="0"/>
        </a:p>
      </dgm:t>
    </dgm:pt>
    <dgm:pt modelId="{544F6D43-30DF-4658-9E3F-F3E3C28BFB8C}" type="parTrans" cxnId="{04FBAD0C-F405-4205-844F-C18CECCBEEF1}">
      <dgm:prSet/>
      <dgm:spPr/>
      <dgm:t>
        <a:bodyPr/>
        <a:lstStyle/>
        <a:p>
          <a:endParaRPr lang="cs-CZ"/>
        </a:p>
      </dgm:t>
    </dgm:pt>
    <dgm:pt modelId="{52AD30FD-6368-42BA-B9C5-2AA5F8DD7230}" type="sibTrans" cxnId="{04FBAD0C-F405-4205-844F-C18CECCBEEF1}">
      <dgm:prSet/>
      <dgm:spPr/>
      <dgm:t>
        <a:bodyPr/>
        <a:lstStyle/>
        <a:p>
          <a:endParaRPr lang="cs-CZ"/>
        </a:p>
      </dgm:t>
    </dgm:pt>
    <dgm:pt modelId="{019A0E08-7C30-423E-BFE9-6EC44F842FC3}">
      <dgm:prSet phldrT="[Text]"/>
      <dgm:spPr/>
      <dgm:t>
        <a:bodyPr/>
        <a:lstStyle/>
        <a:p>
          <a:r>
            <a:rPr lang="cs-CZ" dirty="0" smtClean="0"/>
            <a:t>100,200,300,400,500,600,700,800,900</a:t>
          </a:r>
          <a:endParaRPr lang="cs-CZ" dirty="0"/>
        </a:p>
      </dgm:t>
    </dgm:pt>
    <dgm:pt modelId="{03EDB4D2-BB0E-46B4-9760-652D912E1985}" type="parTrans" cxnId="{67CF9C1E-805A-45A5-B4E2-CEB37A1C037E}">
      <dgm:prSet/>
      <dgm:spPr/>
      <dgm:t>
        <a:bodyPr/>
        <a:lstStyle/>
        <a:p>
          <a:endParaRPr lang="cs-CZ"/>
        </a:p>
      </dgm:t>
    </dgm:pt>
    <dgm:pt modelId="{1F18B032-77DA-44E9-AC99-6542C1CD4337}" type="sibTrans" cxnId="{67CF9C1E-805A-45A5-B4E2-CEB37A1C037E}">
      <dgm:prSet/>
      <dgm:spPr/>
      <dgm:t>
        <a:bodyPr/>
        <a:lstStyle/>
        <a:p>
          <a:endParaRPr lang="cs-CZ"/>
        </a:p>
      </dgm:t>
    </dgm:pt>
    <dgm:pt modelId="{0269235D-CC64-4A68-A5B4-526D9D61C5A7}">
      <dgm:prSet phldrT="[Text]"/>
      <dgm:spPr/>
      <dgm:t>
        <a:bodyPr/>
        <a:lstStyle/>
        <a:p>
          <a:endParaRPr lang="cs-CZ" dirty="0"/>
        </a:p>
      </dgm:t>
    </dgm:pt>
    <dgm:pt modelId="{EA484388-ECE0-401B-8B8D-442294F96BC6}" type="parTrans" cxnId="{972970E9-9C0A-476A-B367-63F5A1C3B3F8}">
      <dgm:prSet/>
      <dgm:spPr/>
      <dgm:t>
        <a:bodyPr/>
        <a:lstStyle/>
        <a:p>
          <a:endParaRPr lang="cs-CZ"/>
        </a:p>
      </dgm:t>
    </dgm:pt>
    <dgm:pt modelId="{99918497-F765-4174-BAC4-34C7DC49FD89}" type="sibTrans" cxnId="{972970E9-9C0A-476A-B367-63F5A1C3B3F8}">
      <dgm:prSet/>
      <dgm:spPr/>
      <dgm:t>
        <a:bodyPr/>
        <a:lstStyle/>
        <a:p>
          <a:endParaRPr lang="cs-CZ"/>
        </a:p>
      </dgm:t>
    </dgm:pt>
    <dgm:pt modelId="{E5D395FC-F715-4C9D-A1C9-3D383FB964BD}" type="pres">
      <dgm:prSet presAssocID="{7EF9602B-010A-4E8B-8484-F3E194018AA8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B4B55AD4-AFAB-4478-B4DF-2B7C47FA4DE6}" type="pres">
      <dgm:prSet presAssocID="{AF9C3C40-081C-480F-829A-B7010BFBF50A}" presName="linNode" presStyleCnt="0"/>
      <dgm:spPr/>
    </dgm:pt>
    <dgm:pt modelId="{19E3752C-2D79-414D-8E51-A2755518266D}" type="pres">
      <dgm:prSet presAssocID="{AF9C3C40-081C-480F-829A-B7010BFBF50A}" presName="parentText" presStyleLbl="node1" presStyleIdx="0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7D45D2DB-3E71-4665-B10E-743E42D63593}" type="pres">
      <dgm:prSet presAssocID="{AF9C3C40-081C-480F-829A-B7010BFBF50A}" presName="descendantText" presStyleLbl="alignAccFollowNode1" presStyleIdx="0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DFC7EB44-EB44-4755-B208-CA2977C2A03D}" type="pres">
      <dgm:prSet presAssocID="{F2DB1FAA-8DC2-484E-9AE8-537CC2C908AF}" presName="sp" presStyleCnt="0"/>
      <dgm:spPr/>
    </dgm:pt>
    <dgm:pt modelId="{471C048F-0C5A-4FB4-854E-F3935AE46070}" type="pres">
      <dgm:prSet presAssocID="{ADDE8C7C-C97B-473E-BB66-C6C8A2CCB72A}" presName="linNode" presStyleCnt="0"/>
      <dgm:spPr/>
    </dgm:pt>
    <dgm:pt modelId="{11C63BC8-8D6E-4A4A-B810-A6AD3CFE716C}" type="pres">
      <dgm:prSet presAssocID="{ADDE8C7C-C97B-473E-BB66-C6C8A2CCB72A}" presName="parentText" presStyleLbl="node1" presStyleIdx="1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C411E55-FEB5-4615-8B55-08F2CAB22E4F}" type="pres">
      <dgm:prSet presAssocID="{ADDE8C7C-C97B-473E-BB66-C6C8A2CCB72A}" presName="descendantText" presStyleLbl="alignAccFollowNode1" presStyleIdx="1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499ADCE8-36F3-4A92-8FC5-681EC7E245CF}" type="pres">
      <dgm:prSet presAssocID="{F7824628-5E6F-4089-9547-C06EE2488363}" presName="sp" presStyleCnt="0"/>
      <dgm:spPr/>
    </dgm:pt>
    <dgm:pt modelId="{00B7DCB0-59CB-4C89-AC8C-BA7BA1B27B9D}" type="pres">
      <dgm:prSet presAssocID="{4AA9DAE6-961A-4394-9F27-CE9B50679061}" presName="linNode" presStyleCnt="0"/>
      <dgm:spPr/>
    </dgm:pt>
    <dgm:pt modelId="{8B0D5B79-1F4D-4BB6-A670-BC93AD4F4345}" type="pres">
      <dgm:prSet presAssocID="{4AA9DAE6-961A-4394-9F27-CE9B50679061}" presName="parentText" presStyleLbl="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149B886-F0D9-4F13-95BD-79DC5AD5981E}" type="pres">
      <dgm:prSet presAssocID="{4AA9DAE6-961A-4394-9F27-CE9B50679061}" presName="descendantText" presStyleLbl="alignAccFollowNode1" presStyleIdx="2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C08B8B0E-E5F6-4829-B620-E4BB78018248}" type="presOf" srcId="{019A0E08-7C30-423E-BFE9-6EC44F842FC3}" destId="{3149B886-F0D9-4F13-95BD-79DC5AD5981E}" srcOrd="0" destOrd="0" presId="urn:microsoft.com/office/officeart/2005/8/layout/vList5"/>
    <dgm:cxn modelId="{E05121F8-179E-4BF4-806E-0F2474716A57}" srcId="{7EF9602B-010A-4E8B-8484-F3E194018AA8}" destId="{AF9C3C40-081C-480F-829A-B7010BFBF50A}" srcOrd="0" destOrd="0" parTransId="{C7A8C2E6-5564-4289-BA7E-BF4B52ECF72D}" sibTransId="{F2DB1FAA-8DC2-484E-9AE8-537CC2C908AF}"/>
    <dgm:cxn modelId="{75510AA3-0E3F-447E-B3E3-2CD0957B5428}" type="presOf" srcId="{0269235D-CC64-4A68-A5B4-526D9D61C5A7}" destId="{3149B886-F0D9-4F13-95BD-79DC5AD5981E}" srcOrd="0" destOrd="1" presId="urn:microsoft.com/office/officeart/2005/8/layout/vList5"/>
    <dgm:cxn modelId="{5785ED7F-1649-4599-BD87-909FDA8F2F33}" type="presOf" srcId="{AF9C3C40-081C-480F-829A-B7010BFBF50A}" destId="{19E3752C-2D79-414D-8E51-A2755518266D}" srcOrd="0" destOrd="0" presId="urn:microsoft.com/office/officeart/2005/8/layout/vList5"/>
    <dgm:cxn modelId="{D540D829-559E-46D0-BF75-0BEDAEB3D9FA}" type="presOf" srcId="{1A0A347B-9973-410B-91A3-B6C1B660201E}" destId="{7D45D2DB-3E71-4665-B10E-743E42D63593}" srcOrd="0" destOrd="1" presId="urn:microsoft.com/office/officeart/2005/8/layout/vList5"/>
    <dgm:cxn modelId="{582C3B62-A3BB-426A-9841-01E1548050EF}" srcId="{7EF9602B-010A-4E8B-8484-F3E194018AA8}" destId="{ADDE8C7C-C97B-473E-BB66-C6C8A2CCB72A}" srcOrd="1" destOrd="0" parTransId="{00077C1D-41B7-470D-ADE7-3FDCBDE73DBE}" sibTransId="{F7824628-5E6F-4089-9547-C06EE2488363}"/>
    <dgm:cxn modelId="{AFE7E27F-1515-4E28-B50F-BE3EDD313DE1}" srcId="{AF9C3C40-081C-480F-829A-B7010BFBF50A}" destId="{1A0A347B-9973-410B-91A3-B6C1B660201E}" srcOrd="1" destOrd="0" parTransId="{D7DC4152-6735-4382-B0F5-61508BE84B1D}" sibTransId="{949E16F4-FB60-4F53-8029-5533C8EFBFE5}"/>
    <dgm:cxn modelId="{D770A1EB-E622-4EDD-B4E9-8401DACF552A}" type="presOf" srcId="{4AA9DAE6-961A-4394-9F27-CE9B50679061}" destId="{8B0D5B79-1F4D-4BB6-A670-BC93AD4F4345}" srcOrd="0" destOrd="0" presId="urn:microsoft.com/office/officeart/2005/8/layout/vList5"/>
    <dgm:cxn modelId="{9EFAEE1C-E249-4C66-AD19-2D76A33C2DD6}" type="presOf" srcId="{C83BB829-4CBA-4BF9-8BF8-11F350B85E26}" destId="{6C411E55-FEB5-4615-8B55-08F2CAB22E4F}" srcOrd="0" destOrd="0" presId="urn:microsoft.com/office/officeart/2005/8/layout/vList5"/>
    <dgm:cxn modelId="{979FCC8E-BCEE-47AA-A8E2-45AC94AC0530}" type="presOf" srcId="{ADDE8C7C-C97B-473E-BB66-C6C8A2CCB72A}" destId="{11C63BC8-8D6E-4A4A-B810-A6AD3CFE716C}" srcOrd="0" destOrd="0" presId="urn:microsoft.com/office/officeart/2005/8/layout/vList5"/>
    <dgm:cxn modelId="{67CF9C1E-805A-45A5-B4E2-CEB37A1C037E}" srcId="{4AA9DAE6-961A-4394-9F27-CE9B50679061}" destId="{019A0E08-7C30-423E-BFE9-6EC44F842FC3}" srcOrd="0" destOrd="0" parTransId="{03EDB4D2-BB0E-46B4-9760-652D912E1985}" sibTransId="{1F18B032-77DA-44E9-AC99-6542C1CD4337}"/>
    <dgm:cxn modelId="{3BA5BC84-7E27-4DB9-8ADA-518E667113F4}" srcId="{ADDE8C7C-C97B-473E-BB66-C6C8A2CCB72A}" destId="{1D13B2C5-FD81-48A6-98A2-E05FEA892D3F}" srcOrd="1" destOrd="0" parTransId="{12660972-2ADA-4DA0-85F4-1827E445212F}" sibTransId="{C0C363B8-9B2E-4057-8541-74BCE8FBFB48}"/>
    <dgm:cxn modelId="{640057EA-5B4C-407F-A03C-8814CE82DA9C}" type="presOf" srcId="{7EF9602B-010A-4E8B-8484-F3E194018AA8}" destId="{E5D395FC-F715-4C9D-A1C9-3D383FB964BD}" srcOrd="0" destOrd="0" presId="urn:microsoft.com/office/officeart/2005/8/layout/vList5"/>
    <dgm:cxn modelId="{2BBF3BF9-6288-4215-B184-E19C260664B9}" srcId="{ADDE8C7C-C97B-473E-BB66-C6C8A2CCB72A}" destId="{C83BB829-4CBA-4BF9-8BF8-11F350B85E26}" srcOrd="0" destOrd="0" parTransId="{4AC96F9D-3028-4D05-9B93-2C11EF76E339}" sibTransId="{BE573ECB-8668-49C9-96FA-FE603CBE316B}"/>
    <dgm:cxn modelId="{04FBAD0C-F405-4205-844F-C18CECCBEEF1}" srcId="{7EF9602B-010A-4E8B-8484-F3E194018AA8}" destId="{4AA9DAE6-961A-4394-9F27-CE9B50679061}" srcOrd="2" destOrd="0" parTransId="{544F6D43-30DF-4658-9E3F-F3E3C28BFB8C}" sibTransId="{52AD30FD-6368-42BA-B9C5-2AA5F8DD7230}"/>
    <dgm:cxn modelId="{C244D872-8678-4723-A16C-CFDC229C070D}" type="presOf" srcId="{2DBAB79D-5F53-4D69-AB90-AE2F3BFE3D1C}" destId="{7D45D2DB-3E71-4665-B10E-743E42D63593}" srcOrd="0" destOrd="0" presId="urn:microsoft.com/office/officeart/2005/8/layout/vList5"/>
    <dgm:cxn modelId="{CB2B6D4A-44B6-4612-B179-E9E0BE291B40}" srcId="{AF9C3C40-081C-480F-829A-B7010BFBF50A}" destId="{2DBAB79D-5F53-4D69-AB90-AE2F3BFE3D1C}" srcOrd="0" destOrd="0" parTransId="{CEF0FC13-73B0-427B-8C87-0FFC13D00059}" sibTransId="{0CC55C00-A938-4D5E-8C41-6B40EFE0797A}"/>
    <dgm:cxn modelId="{972970E9-9C0A-476A-B367-63F5A1C3B3F8}" srcId="{4AA9DAE6-961A-4394-9F27-CE9B50679061}" destId="{0269235D-CC64-4A68-A5B4-526D9D61C5A7}" srcOrd="1" destOrd="0" parTransId="{EA484388-ECE0-401B-8B8D-442294F96BC6}" sibTransId="{99918497-F765-4174-BAC4-34C7DC49FD89}"/>
    <dgm:cxn modelId="{F8F8D24D-D2DF-4E58-86EF-1A81ADD8F5B3}" type="presOf" srcId="{1D13B2C5-FD81-48A6-98A2-E05FEA892D3F}" destId="{6C411E55-FEB5-4615-8B55-08F2CAB22E4F}" srcOrd="0" destOrd="1" presId="urn:microsoft.com/office/officeart/2005/8/layout/vList5"/>
    <dgm:cxn modelId="{8164634A-CC98-4A25-B305-F2B7549FA8BA}" type="presParOf" srcId="{E5D395FC-F715-4C9D-A1C9-3D383FB964BD}" destId="{B4B55AD4-AFAB-4478-B4DF-2B7C47FA4DE6}" srcOrd="0" destOrd="0" presId="urn:microsoft.com/office/officeart/2005/8/layout/vList5"/>
    <dgm:cxn modelId="{584F6384-18A6-483B-AABC-13C1D2144BF4}" type="presParOf" srcId="{B4B55AD4-AFAB-4478-B4DF-2B7C47FA4DE6}" destId="{19E3752C-2D79-414D-8E51-A2755518266D}" srcOrd="0" destOrd="0" presId="urn:microsoft.com/office/officeart/2005/8/layout/vList5"/>
    <dgm:cxn modelId="{F7BF4369-3034-4633-A15E-C4EEFAEA517A}" type="presParOf" srcId="{B4B55AD4-AFAB-4478-B4DF-2B7C47FA4DE6}" destId="{7D45D2DB-3E71-4665-B10E-743E42D63593}" srcOrd="1" destOrd="0" presId="urn:microsoft.com/office/officeart/2005/8/layout/vList5"/>
    <dgm:cxn modelId="{268A3CF5-5AC7-48A5-B02F-C7792604788F}" type="presParOf" srcId="{E5D395FC-F715-4C9D-A1C9-3D383FB964BD}" destId="{DFC7EB44-EB44-4755-B208-CA2977C2A03D}" srcOrd="1" destOrd="0" presId="urn:microsoft.com/office/officeart/2005/8/layout/vList5"/>
    <dgm:cxn modelId="{58ECE42F-D1EA-4D0D-94BE-D43A05599F16}" type="presParOf" srcId="{E5D395FC-F715-4C9D-A1C9-3D383FB964BD}" destId="{471C048F-0C5A-4FB4-854E-F3935AE46070}" srcOrd="2" destOrd="0" presId="urn:microsoft.com/office/officeart/2005/8/layout/vList5"/>
    <dgm:cxn modelId="{10137966-AC15-4B4E-82BF-734CF235A6FB}" type="presParOf" srcId="{471C048F-0C5A-4FB4-854E-F3935AE46070}" destId="{11C63BC8-8D6E-4A4A-B810-A6AD3CFE716C}" srcOrd="0" destOrd="0" presId="urn:microsoft.com/office/officeart/2005/8/layout/vList5"/>
    <dgm:cxn modelId="{26545D0B-5536-4C5D-9305-B82FD0A0FDAB}" type="presParOf" srcId="{471C048F-0C5A-4FB4-854E-F3935AE46070}" destId="{6C411E55-FEB5-4615-8B55-08F2CAB22E4F}" srcOrd="1" destOrd="0" presId="urn:microsoft.com/office/officeart/2005/8/layout/vList5"/>
    <dgm:cxn modelId="{C2B08EAC-B0EA-4AFA-ACBB-7BA8BE9FDEF3}" type="presParOf" srcId="{E5D395FC-F715-4C9D-A1C9-3D383FB964BD}" destId="{499ADCE8-36F3-4A92-8FC5-681EC7E245CF}" srcOrd="3" destOrd="0" presId="urn:microsoft.com/office/officeart/2005/8/layout/vList5"/>
    <dgm:cxn modelId="{85EECEC2-4558-4D55-A046-6412D2C6F166}" type="presParOf" srcId="{E5D395FC-F715-4C9D-A1C9-3D383FB964BD}" destId="{00B7DCB0-59CB-4C89-AC8C-BA7BA1B27B9D}" srcOrd="4" destOrd="0" presId="urn:microsoft.com/office/officeart/2005/8/layout/vList5"/>
    <dgm:cxn modelId="{5F928DFA-72FF-45A4-96AA-67A1844DC0F2}" type="presParOf" srcId="{00B7DCB0-59CB-4C89-AC8C-BA7BA1B27B9D}" destId="{8B0D5B79-1F4D-4BB6-A670-BC93AD4F4345}" srcOrd="0" destOrd="0" presId="urn:microsoft.com/office/officeart/2005/8/layout/vList5"/>
    <dgm:cxn modelId="{5F46ACA9-59CC-4CDE-993B-CD99449407E4}" type="presParOf" srcId="{00B7DCB0-59CB-4C89-AC8C-BA7BA1B27B9D}" destId="{3149B886-F0D9-4F13-95BD-79DC5AD5981E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732EF9CE-2DF6-4CA6-9A47-4912F0AD4CAA}" type="doc">
      <dgm:prSet loTypeId="urn:microsoft.com/office/officeart/2005/8/layout/vList5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58F5BAB8-0C73-40B7-A5E9-2DA973C42001}">
      <dgm:prSet phldrT="[Text]"/>
      <dgm:spPr/>
      <dgm:t>
        <a:bodyPr/>
        <a:lstStyle/>
        <a:p>
          <a:r>
            <a:rPr lang="cs-CZ" dirty="0" smtClean="0"/>
            <a:t>tisíce</a:t>
          </a:r>
          <a:endParaRPr lang="cs-CZ" dirty="0"/>
        </a:p>
      </dgm:t>
    </dgm:pt>
    <dgm:pt modelId="{B2F754AA-4B89-4AB5-85A4-01E78C2793A1}" type="parTrans" cxnId="{6EA64194-C789-4B1A-81FD-2C5CF30B0CCF}">
      <dgm:prSet/>
      <dgm:spPr/>
      <dgm:t>
        <a:bodyPr/>
        <a:lstStyle/>
        <a:p>
          <a:endParaRPr lang="cs-CZ"/>
        </a:p>
      </dgm:t>
    </dgm:pt>
    <dgm:pt modelId="{F051204B-BF52-47D9-BFD3-F0A9275A2924}" type="sibTrans" cxnId="{6EA64194-C789-4B1A-81FD-2C5CF30B0CCF}">
      <dgm:prSet/>
      <dgm:spPr/>
      <dgm:t>
        <a:bodyPr/>
        <a:lstStyle/>
        <a:p>
          <a:endParaRPr lang="cs-CZ"/>
        </a:p>
      </dgm:t>
    </dgm:pt>
    <dgm:pt modelId="{BC9D3924-4A6A-4A86-8AD8-C610E75E7636}">
      <dgm:prSet phldrT="[Text]"/>
      <dgm:spPr/>
      <dgm:t>
        <a:bodyPr/>
        <a:lstStyle/>
        <a:p>
          <a:r>
            <a:rPr lang="cs-CZ" dirty="0" smtClean="0"/>
            <a:t>1 000,2 000,3 000,4 000.5 000,6 000,7 000,</a:t>
          </a:r>
          <a:endParaRPr lang="cs-CZ" dirty="0"/>
        </a:p>
      </dgm:t>
    </dgm:pt>
    <dgm:pt modelId="{22824B68-CCA8-41F5-B1D1-A751FDCCB6C3}" type="parTrans" cxnId="{1D841871-8398-49AB-8457-3FC586905232}">
      <dgm:prSet/>
      <dgm:spPr/>
      <dgm:t>
        <a:bodyPr/>
        <a:lstStyle/>
        <a:p>
          <a:endParaRPr lang="cs-CZ"/>
        </a:p>
      </dgm:t>
    </dgm:pt>
    <dgm:pt modelId="{D04D0218-1539-4D1F-BAA3-13CADFB981C9}" type="sibTrans" cxnId="{1D841871-8398-49AB-8457-3FC586905232}">
      <dgm:prSet/>
      <dgm:spPr/>
      <dgm:t>
        <a:bodyPr/>
        <a:lstStyle/>
        <a:p>
          <a:endParaRPr lang="cs-CZ"/>
        </a:p>
      </dgm:t>
    </dgm:pt>
    <dgm:pt modelId="{48385BC9-2D0D-4CC5-BECD-37F34153B643}">
      <dgm:prSet phldrT="[Text]" phldr="1"/>
      <dgm:spPr/>
      <dgm:t>
        <a:bodyPr/>
        <a:lstStyle/>
        <a:p>
          <a:endParaRPr lang="cs-CZ"/>
        </a:p>
      </dgm:t>
    </dgm:pt>
    <dgm:pt modelId="{61948645-0C98-46F2-8D17-B59FC4FA7780}" type="parTrans" cxnId="{CEEB5A04-020F-4DFD-914E-30A32340A2A1}">
      <dgm:prSet/>
      <dgm:spPr/>
      <dgm:t>
        <a:bodyPr/>
        <a:lstStyle/>
        <a:p>
          <a:endParaRPr lang="cs-CZ"/>
        </a:p>
      </dgm:t>
    </dgm:pt>
    <dgm:pt modelId="{4DEEAE75-CA7F-4ACA-BBBC-418B7DED7C98}" type="sibTrans" cxnId="{CEEB5A04-020F-4DFD-914E-30A32340A2A1}">
      <dgm:prSet/>
      <dgm:spPr/>
      <dgm:t>
        <a:bodyPr/>
        <a:lstStyle/>
        <a:p>
          <a:endParaRPr lang="cs-CZ"/>
        </a:p>
      </dgm:t>
    </dgm:pt>
    <dgm:pt modelId="{8F69A85C-034B-4F6F-A37F-2B623D333413}">
      <dgm:prSet phldrT="[Text]"/>
      <dgm:spPr/>
      <dgm:t>
        <a:bodyPr/>
        <a:lstStyle/>
        <a:p>
          <a:r>
            <a:rPr lang="cs-CZ" dirty="0" smtClean="0"/>
            <a:t>desetitisíce</a:t>
          </a:r>
          <a:endParaRPr lang="cs-CZ" dirty="0"/>
        </a:p>
      </dgm:t>
    </dgm:pt>
    <dgm:pt modelId="{2D5127FF-7F03-4AA5-8C83-E88738EEAC6C}" type="parTrans" cxnId="{347DA02F-D5E7-438F-9715-2A0EA8D7C982}">
      <dgm:prSet/>
      <dgm:spPr/>
      <dgm:t>
        <a:bodyPr/>
        <a:lstStyle/>
        <a:p>
          <a:endParaRPr lang="cs-CZ"/>
        </a:p>
      </dgm:t>
    </dgm:pt>
    <dgm:pt modelId="{4F6FBD4C-AB0B-446A-A2F9-A7119D1F577A}" type="sibTrans" cxnId="{347DA02F-D5E7-438F-9715-2A0EA8D7C982}">
      <dgm:prSet/>
      <dgm:spPr/>
      <dgm:t>
        <a:bodyPr/>
        <a:lstStyle/>
        <a:p>
          <a:endParaRPr lang="cs-CZ"/>
        </a:p>
      </dgm:t>
    </dgm:pt>
    <dgm:pt modelId="{3ACD23AF-A89F-4485-93BB-15DB44256A05}">
      <dgm:prSet phldrT="[Text]"/>
      <dgm:spPr/>
      <dgm:t>
        <a:bodyPr/>
        <a:lstStyle/>
        <a:p>
          <a:r>
            <a:rPr lang="cs-CZ" dirty="0" smtClean="0"/>
            <a:t>10 000,20 000,30 000,40 000,50 000,60 000,</a:t>
          </a:r>
          <a:endParaRPr lang="cs-CZ" dirty="0"/>
        </a:p>
      </dgm:t>
    </dgm:pt>
    <dgm:pt modelId="{CF108F43-9E24-44C4-BC80-6B9B2633CE04}" type="parTrans" cxnId="{13566C46-4572-427B-9398-E82DCBDD654F}">
      <dgm:prSet/>
      <dgm:spPr/>
      <dgm:t>
        <a:bodyPr/>
        <a:lstStyle/>
        <a:p>
          <a:endParaRPr lang="cs-CZ"/>
        </a:p>
      </dgm:t>
    </dgm:pt>
    <dgm:pt modelId="{7AF180A8-8E5F-45AD-ADCD-2F13F3EFC8D0}" type="sibTrans" cxnId="{13566C46-4572-427B-9398-E82DCBDD654F}">
      <dgm:prSet/>
      <dgm:spPr/>
      <dgm:t>
        <a:bodyPr/>
        <a:lstStyle/>
        <a:p>
          <a:endParaRPr lang="cs-CZ"/>
        </a:p>
      </dgm:t>
    </dgm:pt>
    <dgm:pt modelId="{247E672B-56DB-4736-8475-938F3199290E}">
      <dgm:prSet phldrT="[Text]" phldr="1"/>
      <dgm:spPr/>
      <dgm:t>
        <a:bodyPr/>
        <a:lstStyle/>
        <a:p>
          <a:endParaRPr lang="cs-CZ"/>
        </a:p>
      </dgm:t>
    </dgm:pt>
    <dgm:pt modelId="{D822D2FF-AC8C-4C41-804B-268BAD8FF4AF}" type="parTrans" cxnId="{A368F97B-EBEC-4C76-8A36-E81CED9371BC}">
      <dgm:prSet/>
      <dgm:spPr/>
      <dgm:t>
        <a:bodyPr/>
        <a:lstStyle/>
        <a:p>
          <a:endParaRPr lang="cs-CZ"/>
        </a:p>
      </dgm:t>
    </dgm:pt>
    <dgm:pt modelId="{8D886EAC-291A-4A52-A71C-0EEB2AEFABEC}" type="sibTrans" cxnId="{A368F97B-EBEC-4C76-8A36-E81CED9371BC}">
      <dgm:prSet/>
      <dgm:spPr/>
      <dgm:t>
        <a:bodyPr/>
        <a:lstStyle/>
        <a:p>
          <a:endParaRPr lang="cs-CZ"/>
        </a:p>
      </dgm:t>
    </dgm:pt>
    <dgm:pt modelId="{93619D9B-B483-4C95-AE2F-DC262327748C}">
      <dgm:prSet phldrT="[Text]"/>
      <dgm:spPr/>
      <dgm:t>
        <a:bodyPr/>
        <a:lstStyle/>
        <a:p>
          <a:r>
            <a:rPr lang="cs-CZ" dirty="0" err="1" smtClean="0"/>
            <a:t>stotisíce</a:t>
          </a:r>
          <a:endParaRPr lang="cs-CZ" dirty="0"/>
        </a:p>
      </dgm:t>
    </dgm:pt>
    <dgm:pt modelId="{4C3D307D-FD0B-4B91-AC0D-BFA5F434922E}" type="parTrans" cxnId="{27A15D1F-2AAB-41F9-97E4-ECA3B63C7431}">
      <dgm:prSet/>
      <dgm:spPr/>
      <dgm:t>
        <a:bodyPr/>
        <a:lstStyle/>
        <a:p>
          <a:endParaRPr lang="cs-CZ"/>
        </a:p>
      </dgm:t>
    </dgm:pt>
    <dgm:pt modelId="{84CFAF39-EE11-4289-A61C-EB33CFB32047}" type="sibTrans" cxnId="{27A15D1F-2AAB-41F9-97E4-ECA3B63C7431}">
      <dgm:prSet/>
      <dgm:spPr/>
      <dgm:t>
        <a:bodyPr/>
        <a:lstStyle/>
        <a:p>
          <a:endParaRPr lang="cs-CZ"/>
        </a:p>
      </dgm:t>
    </dgm:pt>
    <dgm:pt modelId="{E5261404-EF35-40B0-B2EF-A70426C5CD9A}">
      <dgm:prSet phldrT="[Text]"/>
      <dgm:spPr/>
      <dgm:t>
        <a:bodyPr/>
        <a:lstStyle/>
        <a:p>
          <a:r>
            <a:rPr lang="cs-CZ" dirty="0" smtClean="0"/>
            <a:t>100 000,200 000,300 000,400 000,500 000,</a:t>
          </a:r>
          <a:endParaRPr lang="cs-CZ" dirty="0"/>
        </a:p>
      </dgm:t>
    </dgm:pt>
    <dgm:pt modelId="{9C67CA05-477F-419F-9014-41A618DE08DF}" type="parTrans" cxnId="{D3C36BBC-7535-4F28-B70A-6A646BE325F5}">
      <dgm:prSet/>
      <dgm:spPr/>
      <dgm:t>
        <a:bodyPr/>
        <a:lstStyle/>
        <a:p>
          <a:endParaRPr lang="cs-CZ"/>
        </a:p>
      </dgm:t>
    </dgm:pt>
    <dgm:pt modelId="{E0695407-3465-4524-B2C0-813CAB6AC9EF}" type="sibTrans" cxnId="{D3C36BBC-7535-4F28-B70A-6A646BE325F5}">
      <dgm:prSet/>
      <dgm:spPr/>
      <dgm:t>
        <a:bodyPr/>
        <a:lstStyle/>
        <a:p>
          <a:endParaRPr lang="cs-CZ"/>
        </a:p>
      </dgm:t>
    </dgm:pt>
    <dgm:pt modelId="{10C044FA-A3EB-4955-9380-6DB8EF3A554F}">
      <dgm:prSet phldrT="[Text]" phldr="1"/>
      <dgm:spPr/>
      <dgm:t>
        <a:bodyPr/>
        <a:lstStyle/>
        <a:p>
          <a:endParaRPr lang="cs-CZ"/>
        </a:p>
      </dgm:t>
    </dgm:pt>
    <dgm:pt modelId="{89C40EBA-657D-44CE-A048-D016D8876E81}" type="parTrans" cxnId="{0DFC3B81-0FCD-4C2F-81F4-5709956DA70D}">
      <dgm:prSet/>
      <dgm:spPr/>
      <dgm:t>
        <a:bodyPr/>
        <a:lstStyle/>
        <a:p>
          <a:endParaRPr lang="cs-CZ"/>
        </a:p>
      </dgm:t>
    </dgm:pt>
    <dgm:pt modelId="{EB8060F2-6A58-4A14-B488-1BBE42F10534}" type="sibTrans" cxnId="{0DFC3B81-0FCD-4C2F-81F4-5709956DA70D}">
      <dgm:prSet/>
      <dgm:spPr/>
      <dgm:t>
        <a:bodyPr/>
        <a:lstStyle/>
        <a:p>
          <a:endParaRPr lang="cs-CZ"/>
        </a:p>
      </dgm:t>
    </dgm:pt>
    <dgm:pt modelId="{5AB5BFE6-28EF-48FB-9A9E-A0A1DAD8B38A}">
      <dgm:prSet phldrT="[Text]"/>
      <dgm:spPr/>
      <dgm:t>
        <a:bodyPr/>
        <a:lstStyle/>
        <a:p>
          <a:r>
            <a:rPr lang="cs-CZ" dirty="0" smtClean="0"/>
            <a:t>8 000,9 000</a:t>
          </a:r>
          <a:endParaRPr lang="cs-CZ" dirty="0"/>
        </a:p>
      </dgm:t>
    </dgm:pt>
    <dgm:pt modelId="{AACCC695-FDD2-40E3-BBF8-DCABBC22029E}" type="parTrans" cxnId="{4600CEDB-651C-4E1D-B0EE-C50605E256A0}">
      <dgm:prSet/>
      <dgm:spPr/>
    </dgm:pt>
    <dgm:pt modelId="{C74C455F-A87D-40C0-9271-2DE8ECD4CC8B}" type="sibTrans" cxnId="{4600CEDB-651C-4E1D-B0EE-C50605E256A0}">
      <dgm:prSet/>
      <dgm:spPr/>
    </dgm:pt>
    <dgm:pt modelId="{4D4C963E-8883-4137-BCA4-44D078BA2924}">
      <dgm:prSet phldrT="[Text]"/>
      <dgm:spPr/>
      <dgm:t>
        <a:bodyPr/>
        <a:lstStyle/>
        <a:p>
          <a:r>
            <a:rPr lang="cs-CZ" dirty="0" smtClean="0"/>
            <a:t>70 000,80 000,90 000</a:t>
          </a:r>
          <a:endParaRPr lang="cs-CZ" dirty="0"/>
        </a:p>
      </dgm:t>
    </dgm:pt>
    <dgm:pt modelId="{5344AF0C-A726-4DCE-9425-2FF10FD12D1A}" type="parTrans" cxnId="{4CB8A6A4-417E-4CC7-BFB0-636E1776FF59}">
      <dgm:prSet/>
      <dgm:spPr/>
    </dgm:pt>
    <dgm:pt modelId="{047D339D-C019-41E9-AB6A-B3DFB81141C4}" type="sibTrans" cxnId="{4CB8A6A4-417E-4CC7-BFB0-636E1776FF59}">
      <dgm:prSet/>
      <dgm:spPr/>
    </dgm:pt>
    <dgm:pt modelId="{F594AA54-57A4-4233-ABF5-83EB08FAB553}">
      <dgm:prSet phldrT="[Text]"/>
      <dgm:spPr/>
      <dgm:t>
        <a:bodyPr/>
        <a:lstStyle/>
        <a:p>
          <a:r>
            <a:rPr lang="cs-CZ" dirty="0" smtClean="0"/>
            <a:t>600 000,700 000,800 000,900 000</a:t>
          </a:r>
          <a:endParaRPr lang="cs-CZ" dirty="0"/>
        </a:p>
      </dgm:t>
    </dgm:pt>
    <dgm:pt modelId="{B72D2B19-F763-42BE-A022-17756BF7DA63}" type="parTrans" cxnId="{64B73355-C970-42B0-BCCA-326FEB5DB146}">
      <dgm:prSet/>
      <dgm:spPr/>
    </dgm:pt>
    <dgm:pt modelId="{B5292483-858B-4DBB-AFCC-1FC4FEC3CE13}" type="sibTrans" cxnId="{64B73355-C970-42B0-BCCA-326FEB5DB146}">
      <dgm:prSet/>
      <dgm:spPr/>
    </dgm:pt>
    <dgm:pt modelId="{68C17A37-0B35-46AA-B859-5981C90C1F0E}" type="pres">
      <dgm:prSet presAssocID="{732EF9CE-2DF6-4CA6-9A47-4912F0AD4CAA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E1604896-1C37-4D5B-B728-72CFB8B595FB}" type="pres">
      <dgm:prSet presAssocID="{58F5BAB8-0C73-40B7-A5E9-2DA973C42001}" presName="linNode" presStyleCnt="0"/>
      <dgm:spPr/>
    </dgm:pt>
    <dgm:pt modelId="{F62B5CB3-B88A-468C-B5D6-2870B1519FEA}" type="pres">
      <dgm:prSet presAssocID="{58F5BAB8-0C73-40B7-A5E9-2DA973C42001}" presName="parentText" presStyleLbl="node1" presStyleIdx="0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26415AC-4F1C-4689-A268-285B2C1C2BF4}" type="pres">
      <dgm:prSet presAssocID="{58F5BAB8-0C73-40B7-A5E9-2DA973C42001}" presName="descendantText" presStyleLbl="alignAccFollowNode1" presStyleIdx="0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71374DE-4DD1-452E-9870-186C85F5342E}" type="pres">
      <dgm:prSet presAssocID="{F051204B-BF52-47D9-BFD3-F0A9275A2924}" presName="sp" presStyleCnt="0"/>
      <dgm:spPr/>
    </dgm:pt>
    <dgm:pt modelId="{6C9AD3FB-A839-451A-9968-7047956763F5}" type="pres">
      <dgm:prSet presAssocID="{8F69A85C-034B-4F6F-A37F-2B623D333413}" presName="linNode" presStyleCnt="0"/>
      <dgm:spPr/>
    </dgm:pt>
    <dgm:pt modelId="{15F29C2B-0CE9-42D6-A81C-13F64269ED74}" type="pres">
      <dgm:prSet presAssocID="{8F69A85C-034B-4F6F-A37F-2B623D333413}" presName="parentText" presStyleLbl="node1" presStyleIdx="1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4A550BB4-6877-4CC5-B9B9-E56BCE941501}" type="pres">
      <dgm:prSet presAssocID="{8F69A85C-034B-4F6F-A37F-2B623D333413}" presName="descendantText" presStyleLbl="alignAccFollowNode1" presStyleIdx="1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1704D385-D5F5-4725-8C52-C7BC79EB68B7}" type="pres">
      <dgm:prSet presAssocID="{4F6FBD4C-AB0B-446A-A2F9-A7119D1F577A}" presName="sp" presStyleCnt="0"/>
      <dgm:spPr/>
    </dgm:pt>
    <dgm:pt modelId="{43D84699-0C73-4214-BD7C-F05F8F1D223B}" type="pres">
      <dgm:prSet presAssocID="{93619D9B-B483-4C95-AE2F-DC262327748C}" presName="linNode" presStyleCnt="0"/>
      <dgm:spPr/>
    </dgm:pt>
    <dgm:pt modelId="{B8363177-ACD5-4D93-A91E-0A11819238B6}" type="pres">
      <dgm:prSet presAssocID="{93619D9B-B483-4C95-AE2F-DC262327748C}" presName="parentText" presStyleLbl="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2AF954A-022D-4D6F-A7CF-B71BA1828435}" type="pres">
      <dgm:prSet presAssocID="{93619D9B-B483-4C95-AE2F-DC262327748C}" presName="descendantText" presStyleLbl="alignAccFollowNode1" presStyleIdx="2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64B73355-C970-42B0-BCCA-326FEB5DB146}" srcId="{93619D9B-B483-4C95-AE2F-DC262327748C}" destId="{F594AA54-57A4-4233-ABF5-83EB08FAB553}" srcOrd="1" destOrd="0" parTransId="{B72D2B19-F763-42BE-A022-17756BF7DA63}" sibTransId="{B5292483-858B-4DBB-AFCC-1FC4FEC3CE13}"/>
    <dgm:cxn modelId="{13566C46-4572-427B-9398-E82DCBDD654F}" srcId="{8F69A85C-034B-4F6F-A37F-2B623D333413}" destId="{3ACD23AF-A89F-4485-93BB-15DB44256A05}" srcOrd="0" destOrd="0" parTransId="{CF108F43-9E24-44C4-BC80-6B9B2633CE04}" sibTransId="{7AF180A8-8E5F-45AD-ADCD-2F13F3EFC8D0}"/>
    <dgm:cxn modelId="{4CB8A6A4-417E-4CC7-BFB0-636E1776FF59}" srcId="{8F69A85C-034B-4F6F-A37F-2B623D333413}" destId="{4D4C963E-8883-4137-BCA4-44D078BA2924}" srcOrd="1" destOrd="0" parTransId="{5344AF0C-A726-4DCE-9425-2FF10FD12D1A}" sibTransId="{047D339D-C019-41E9-AB6A-B3DFB81141C4}"/>
    <dgm:cxn modelId="{A06A254A-658E-48F8-80F5-0A4221BB1642}" type="presOf" srcId="{BC9D3924-4A6A-4A86-8AD8-C610E75E7636}" destId="{E26415AC-4F1C-4689-A268-285B2C1C2BF4}" srcOrd="0" destOrd="0" presId="urn:microsoft.com/office/officeart/2005/8/layout/vList5"/>
    <dgm:cxn modelId="{2E2638A1-6B7A-4A4E-A622-FCE989AD361A}" type="presOf" srcId="{247E672B-56DB-4736-8475-938F3199290E}" destId="{4A550BB4-6877-4CC5-B9B9-E56BCE941501}" srcOrd="0" destOrd="2" presId="urn:microsoft.com/office/officeart/2005/8/layout/vList5"/>
    <dgm:cxn modelId="{27A15D1F-2AAB-41F9-97E4-ECA3B63C7431}" srcId="{732EF9CE-2DF6-4CA6-9A47-4912F0AD4CAA}" destId="{93619D9B-B483-4C95-AE2F-DC262327748C}" srcOrd="2" destOrd="0" parTransId="{4C3D307D-FD0B-4B91-AC0D-BFA5F434922E}" sibTransId="{84CFAF39-EE11-4289-A61C-EB33CFB32047}"/>
    <dgm:cxn modelId="{D753A2A9-4940-4784-AE59-EC2A0C9128BC}" type="presOf" srcId="{8F69A85C-034B-4F6F-A37F-2B623D333413}" destId="{15F29C2B-0CE9-42D6-A81C-13F64269ED74}" srcOrd="0" destOrd="0" presId="urn:microsoft.com/office/officeart/2005/8/layout/vList5"/>
    <dgm:cxn modelId="{2BDB2F29-8743-48C5-ACA2-69DFFA19A162}" type="presOf" srcId="{3ACD23AF-A89F-4485-93BB-15DB44256A05}" destId="{4A550BB4-6877-4CC5-B9B9-E56BCE941501}" srcOrd="0" destOrd="0" presId="urn:microsoft.com/office/officeart/2005/8/layout/vList5"/>
    <dgm:cxn modelId="{D101EE56-7FC9-4636-A845-E0B50A532BDD}" type="presOf" srcId="{732EF9CE-2DF6-4CA6-9A47-4912F0AD4CAA}" destId="{68C17A37-0B35-46AA-B859-5981C90C1F0E}" srcOrd="0" destOrd="0" presId="urn:microsoft.com/office/officeart/2005/8/layout/vList5"/>
    <dgm:cxn modelId="{B8693CBF-2E2E-4BC3-B1DB-F3D18583919E}" type="presOf" srcId="{93619D9B-B483-4C95-AE2F-DC262327748C}" destId="{B8363177-ACD5-4D93-A91E-0A11819238B6}" srcOrd="0" destOrd="0" presId="urn:microsoft.com/office/officeart/2005/8/layout/vList5"/>
    <dgm:cxn modelId="{0DFC3B81-0FCD-4C2F-81F4-5709956DA70D}" srcId="{93619D9B-B483-4C95-AE2F-DC262327748C}" destId="{10C044FA-A3EB-4955-9380-6DB8EF3A554F}" srcOrd="2" destOrd="0" parTransId="{89C40EBA-657D-44CE-A048-D016D8876E81}" sibTransId="{EB8060F2-6A58-4A14-B488-1BBE42F10534}"/>
    <dgm:cxn modelId="{D3C36BBC-7535-4F28-B70A-6A646BE325F5}" srcId="{93619D9B-B483-4C95-AE2F-DC262327748C}" destId="{E5261404-EF35-40B0-B2EF-A70426C5CD9A}" srcOrd="0" destOrd="0" parTransId="{9C67CA05-477F-419F-9014-41A618DE08DF}" sibTransId="{E0695407-3465-4524-B2C0-813CAB6AC9EF}"/>
    <dgm:cxn modelId="{F745D9AA-0913-44E4-A0CB-AF38AD37CBEC}" type="presOf" srcId="{48385BC9-2D0D-4CC5-BECD-37F34153B643}" destId="{E26415AC-4F1C-4689-A268-285B2C1C2BF4}" srcOrd="0" destOrd="2" presId="urn:microsoft.com/office/officeart/2005/8/layout/vList5"/>
    <dgm:cxn modelId="{0E0A0E1D-FE4B-4211-93B9-2E675821931D}" type="presOf" srcId="{58F5BAB8-0C73-40B7-A5E9-2DA973C42001}" destId="{F62B5CB3-B88A-468C-B5D6-2870B1519FEA}" srcOrd="0" destOrd="0" presId="urn:microsoft.com/office/officeart/2005/8/layout/vList5"/>
    <dgm:cxn modelId="{6EA64194-C789-4B1A-81FD-2C5CF30B0CCF}" srcId="{732EF9CE-2DF6-4CA6-9A47-4912F0AD4CAA}" destId="{58F5BAB8-0C73-40B7-A5E9-2DA973C42001}" srcOrd="0" destOrd="0" parTransId="{B2F754AA-4B89-4AB5-85A4-01E78C2793A1}" sibTransId="{F051204B-BF52-47D9-BFD3-F0A9275A2924}"/>
    <dgm:cxn modelId="{1D841871-8398-49AB-8457-3FC586905232}" srcId="{58F5BAB8-0C73-40B7-A5E9-2DA973C42001}" destId="{BC9D3924-4A6A-4A86-8AD8-C610E75E7636}" srcOrd="0" destOrd="0" parTransId="{22824B68-CCA8-41F5-B1D1-A751FDCCB6C3}" sibTransId="{D04D0218-1539-4D1F-BAA3-13CADFB981C9}"/>
    <dgm:cxn modelId="{9A419554-B65A-4DF6-9300-823C84E3A34B}" type="presOf" srcId="{5AB5BFE6-28EF-48FB-9A9E-A0A1DAD8B38A}" destId="{E26415AC-4F1C-4689-A268-285B2C1C2BF4}" srcOrd="0" destOrd="1" presId="urn:microsoft.com/office/officeart/2005/8/layout/vList5"/>
    <dgm:cxn modelId="{1DC73B83-767E-48F6-9CB5-650A43B1363E}" type="presOf" srcId="{4D4C963E-8883-4137-BCA4-44D078BA2924}" destId="{4A550BB4-6877-4CC5-B9B9-E56BCE941501}" srcOrd="0" destOrd="1" presId="urn:microsoft.com/office/officeart/2005/8/layout/vList5"/>
    <dgm:cxn modelId="{CEEB5A04-020F-4DFD-914E-30A32340A2A1}" srcId="{58F5BAB8-0C73-40B7-A5E9-2DA973C42001}" destId="{48385BC9-2D0D-4CC5-BECD-37F34153B643}" srcOrd="2" destOrd="0" parTransId="{61948645-0C98-46F2-8D17-B59FC4FA7780}" sibTransId="{4DEEAE75-CA7F-4ACA-BBBC-418B7DED7C98}"/>
    <dgm:cxn modelId="{4600CEDB-651C-4E1D-B0EE-C50605E256A0}" srcId="{58F5BAB8-0C73-40B7-A5E9-2DA973C42001}" destId="{5AB5BFE6-28EF-48FB-9A9E-A0A1DAD8B38A}" srcOrd="1" destOrd="0" parTransId="{AACCC695-FDD2-40E3-BBF8-DCABBC22029E}" sibTransId="{C74C455F-A87D-40C0-9271-2DE8ECD4CC8B}"/>
    <dgm:cxn modelId="{347DA02F-D5E7-438F-9715-2A0EA8D7C982}" srcId="{732EF9CE-2DF6-4CA6-9A47-4912F0AD4CAA}" destId="{8F69A85C-034B-4F6F-A37F-2B623D333413}" srcOrd="1" destOrd="0" parTransId="{2D5127FF-7F03-4AA5-8C83-E88738EEAC6C}" sibTransId="{4F6FBD4C-AB0B-446A-A2F9-A7119D1F577A}"/>
    <dgm:cxn modelId="{A368F97B-EBEC-4C76-8A36-E81CED9371BC}" srcId="{8F69A85C-034B-4F6F-A37F-2B623D333413}" destId="{247E672B-56DB-4736-8475-938F3199290E}" srcOrd="2" destOrd="0" parTransId="{D822D2FF-AC8C-4C41-804B-268BAD8FF4AF}" sibTransId="{8D886EAC-291A-4A52-A71C-0EEB2AEFABEC}"/>
    <dgm:cxn modelId="{2788A0CD-5713-4DBE-9972-AA045D1AAA37}" type="presOf" srcId="{10C044FA-A3EB-4955-9380-6DB8EF3A554F}" destId="{A2AF954A-022D-4D6F-A7CF-B71BA1828435}" srcOrd="0" destOrd="2" presId="urn:microsoft.com/office/officeart/2005/8/layout/vList5"/>
    <dgm:cxn modelId="{4112DA0D-D6AD-4060-A22C-E3A913293C39}" type="presOf" srcId="{E5261404-EF35-40B0-B2EF-A70426C5CD9A}" destId="{A2AF954A-022D-4D6F-A7CF-B71BA1828435}" srcOrd="0" destOrd="0" presId="urn:microsoft.com/office/officeart/2005/8/layout/vList5"/>
    <dgm:cxn modelId="{A375AD64-8C4F-4D3E-8594-056325A8C8D3}" type="presOf" srcId="{F594AA54-57A4-4233-ABF5-83EB08FAB553}" destId="{A2AF954A-022D-4D6F-A7CF-B71BA1828435}" srcOrd="0" destOrd="1" presId="urn:microsoft.com/office/officeart/2005/8/layout/vList5"/>
    <dgm:cxn modelId="{A4094C50-18BE-4C3C-9150-1B32B73E672A}" type="presParOf" srcId="{68C17A37-0B35-46AA-B859-5981C90C1F0E}" destId="{E1604896-1C37-4D5B-B728-72CFB8B595FB}" srcOrd="0" destOrd="0" presId="urn:microsoft.com/office/officeart/2005/8/layout/vList5"/>
    <dgm:cxn modelId="{90757458-554C-4CBC-8E2B-9116228D4F27}" type="presParOf" srcId="{E1604896-1C37-4D5B-B728-72CFB8B595FB}" destId="{F62B5CB3-B88A-468C-B5D6-2870B1519FEA}" srcOrd="0" destOrd="0" presId="urn:microsoft.com/office/officeart/2005/8/layout/vList5"/>
    <dgm:cxn modelId="{615B057C-F01B-4838-AB30-A00263B5A4AF}" type="presParOf" srcId="{E1604896-1C37-4D5B-B728-72CFB8B595FB}" destId="{E26415AC-4F1C-4689-A268-285B2C1C2BF4}" srcOrd="1" destOrd="0" presId="urn:microsoft.com/office/officeart/2005/8/layout/vList5"/>
    <dgm:cxn modelId="{D739F334-7BB9-4B27-8BD6-045E2A4EE42E}" type="presParOf" srcId="{68C17A37-0B35-46AA-B859-5981C90C1F0E}" destId="{B71374DE-4DD1-452E-9870-186C85F5342E}" srcOrd="1" destOrd="0" presId="urn:microsoft.com/office/officeart/2005/8/layout/vList5"/>
    <dgm:cxn modelId="{226E57FC-B0ED-4322-91C7-195F4D12FF2E}" type="presParOf" srcId="{68C17A37-0B35-46AA-B859-5981C90C1F0E}" destId="{6C9AD3FB-A839-451A-9968-7047956763F5}" srcOrd="2" destOrd="0" presId="urn:microsoft.com/office/officeart/2005/8/layout/vList5"/>
    <dgm:cxn modelId="{67352999-C35A-41C4-91C4-055C20D866FD}" type="presParOf" srcId="{6C9AD3FB-A839-451A-9968-7047956763F5}" destId="{15F29C2B-0CE9-42D6-A81C-13F64269ED74}" srcOrd="0" destOrd="0" presId="urn:microsoft.com/office/officeart/2005/8/layout/vList5"/>
    <dgm:cxn modelId="{92486BDB-683B-434E-9E84-F9D3D9EB4ECC}" type="presParOf" srcId="{6C9AD3FB-A839-451A-9968-7047956763F5}" destId="{4A550BB4-6877-4CC5-B9B9-E56BCE941501}" srcOrd="1" destOrd="0" presId="urn:microsoft.com/office/officeart/2005/8/layout/vList5"/>
    <dgm:cxn modelId="{5426B7FB-88F3-4DE7-9B4D-185D0189B79F}" type="presParOf" srcId="{68C17A37-0B35-46AA-B859-5981C90C1F0E}" destId="{1704D385-D5F5-4725-8C52-C7BC79EB68B7}" srcOrd="3" destOrd="0" presId="urn:microsoft.com/office/officeart/2005/8/layout/vList5"/>
    <dgm:cxn modelId="{72F3CDDE-1DA6-4F49-B6AB-DFB77E3EB1BA}" type="presParOf" srcId="{68C17A37-0B35-46AA-B859-5981C90C1F0E}" destId="{43D84699-0C73-4214-BD7C-F05F8F1D223B}" srcOrd="4" destOrd="0" presId="urn:microsoft.com/office/officeart/2005/8/layout/vList5"/>
    <dgm:cxn modelId="{97485132-5776-4CBE-8FAF-BD4CCE020D21}" type="presParOf" srcId="{43D84699-0C73-4214-BD7C-F05F8F1D223B}" destId="{B8363177-ACD5-4D93-A91E-0A11819238B6}" srcOrd="0" destOrd="0" presId="urn:microsoft.com/office/officeart/2005/8/layout/vList5"/>
    <dgm:cxn modelId="{D35214B9-C275-473A-B565-A9894DF54FDC}" type="presParOf" srcId="{43D84699-0C73-4214-BD7C-F05F8F1D223B}" destId="{A2AF954A-022D-4D6F-A7CF-B71BA1828435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D45D2DB-3E71-4665-B10E-743E42D63593}">
      <dsp:nvSpPr>
        <dsp:cNvPr id="0" name=""/>
        <dsp:cNvSpPr/>
      </dsp:nvSpPr>
      <dsp:spPr>
        <a:xfrm rot="5400000">
          <a:off x="5012703" y="-1901980"/>
          <a:ext cx="1166849" cy="5266944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7630" tIns="43815" rIns="87630" bIns="43815" numCol="1" spcCol="1270" anchor="ctr" anchorCtr="0">
          <a:noAutofit/>
        </a:bodyPr>
        <a:lstStyle/>
        <a:p>
          <a:pPr marL="228600" lvl="1" indent="-228600" algn="l" defTabSz="10223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cs-CZ" sz="2300" kern="1200"/>
        </a:p>
        <a:p>
          <a:pPr marL="228600" lvl="1" indent="-228600" algn="l" defTabSz="10223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2300" kern="1200" dirty="0" smtClean="0"/>
            <a:t>1,2,3,4,5,6,7,8,9</a:t>
          </a:r>
          <a:endParaRPr lang="cs-CZ" sz="2300" kern="1200" dirty="0"/>
        </a:p>
      </dsp:txBody>
      <dsp:txXfrm rot="-5400000">
        <a:off x="2962656" y="205028"/>
        <a:ext cx="5209983" cy="1052927"/>
      </dsp:txXfrm>
    </dsp:sp>
    <dsp:sp modelId="{19E3752C-2D79-414D-8E51-A2755518266D}">
      <dsp:nvSpPr>
        <dsp:cNvPr id="0" name=""/>
        <dsp:cNvSpPr/>
      </dsp:nvSpPr>
      <dsp:spPr>
        <a:xfrm>
          <a:off x="0" y="2209"/>
          <a:ext cx="2962656" cy="1458562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86690" tIns="93345" rIns="186690" bIns="93345" numCol="1" spcCol="1270" anchor="ctr" anchorCtr="0">
          <a:noAutofit/>
        </a:bodyPr>
        <a:lstStyle/>
        <a:p>
          <a:pPr lvl="0" algn="ctr" defTabSz="2178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4900" kern="1200" dirty="0" smtClean="0"/>
            <a:t>Jednotky     </a:t>
          </a:r>
          <a:endParaRPr lang="cs-CZ" sz="4900" kern="1200" dirty="0"/>
        </a:p>
      </dsp:txBody>
      <dsp:txXfrm>
        <a:off x="71201" y="73410"/>
        <a:ext cx="2820254" cy="1316160"/>
      </dsp:txXfrm>
    </dsp:sp>
    <dsp:sp modelId="{6C411E55-FEB5-4615-8B55-08F2CAB22E4F}">
      <dsp:nvSpPr>
        <dsp:cNvPr id="0" name=""/>
        <dsp:cNvSpPr/>
      </dsp:nvSpPr>
      <dsp:spPr>
        <a:xfrm rot="5400000">
          <a:off x="5012703" y="-370490"/>
          <a:ext cx="1166849" cy="5266944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7630" tIns="43815" rIns="87630" bIns="43815" numCol="1" spcCol="1270" anchor="ctr" anchorCtr="0">
          <a:noAutofit/>
        </a:bodyPr>
        <a:lstStyle/>
        <a:p>
          <a:pPr marL="228600" lvl="1" indent="-228600" algn="l" defTabSz="10223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2300" kern="1200" dirty="0" smtClean="0"/>
            <a:t>10,20,30,40,50,60,70,80,90,</a:t>
          </a:r>
          <a:endParaRPr lang="cs-CZ" sz="2300" kern="1200" dirty="0"/>
        </a:p>
        <a:p>
          <a:pPr marL="228600" lvl="1" indent="-228600" algn="l" defTabSz="10223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cs-CZ" sz="2300" kern="1200"/>
        </a:p>
      </dsp:txBody>
      <dsp:txXfrm rot="-5400000">
        <a:off x="2962656" y="1736518"/>
        <a:ext cx="5209983" cy="1052927"/>
      </dsp:txXfrm>
    </dsp:sp>
    <dsp:sp modelId="{11C63BC8-8D6E-4A4A-B810-A6AD3CFE716C}">
      <dsp:nvSpPr>
        <dsp:cNvPr id="0" name=""/>
        <dsp:cNvSpPr/>
      </dsp:nvSpPr>
      <dsp:spPr>
        <a:xfrm>
          <a:off x="0" y="1533700"/>
          <a:ext cx="2962656" cy="1458562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86690" tIns="93345" rIns="186690" bIns="93345" numCol="1" spcCol="1270" anchor="ctr" anchorCtr="0">
          <a:noAutofit/>
        </a:bodyPr>
        <a:lstStyle/>
        <a:p>
          <a:pPr lvl="0" algn="ctr" defTabSz="2178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4900" kern="1200" dirty="0" smtClean="0"/>
            <a:t>desítky</a:t>
          </a:r>
          <a:endParaRPr lang="cs-CZ" sz="4900" kern="1200" dirty="0"/>
        </a:p>
      </dsp:txBody>
      <dsp:txXfrm>
        <a:off x="71201" y="1604901"/>
        <a:ext cx="2820254" cy="1316160"/>
      </dsp:txXfrm>
    </dsp:sp>
    <dsp:sp modelId="{3149B886-F0D9-4F13-95BD-79DC5AD5981E}">
      <dsp:nvSpPr>
        <dsp:cNvPr id="0" name=""/>
        <dsp:cNvSpPr/>
      </dsp:nvSpPr>
      <dsp:spPr>
        <a:xfrm rot="5400000">
          <a:off x="5012703" y="1160999"/>
          <a:ext cx="1166849" cy="5266944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7630" tIns="43815" rIns="87630" bIns="43815" numCol="1" spcCol="1270" anchor="ctr" anchorCtr="0">
          <a:noAutofit/>
        </a:bodyPr>
        <a:lstStyle/>
        <a:p>
          <a:pPr marL="228600" lvl="1" indent="-228600" algn="l" defTabSz="10223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2300" kern="1200" dirty="0" smtClean="0"/>
            <a:t>100,200,300,400,500,600,700,800,900</a:t>
          </a:r>
          <a:endParaRPr lang="cs-CZ" sz="2300" kern="1200" dirty="0"/>
        </a:p>
        <a:p>
          <a:pPr marL="228600" lvl="1" indent="-228600" algn="l" defTabSz="10223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cs-CZ" sz="2300" kern="1200" dirty="0"/>
        </a:p>
      </dsp:txBody>
      <dsp:txXfrm rot="-5400000">
        <a:off x="2962656" y="3268008"/>
        <a:ext cx="5209983" cy="1052927"/>
      </dsp:txXfrm>
    </dsp:sp>
    <dsp:sp modelId="{8B0D5B79-1F4D-4BB6-A670-BC93AD4F4345}">
      <dsp:nvSpPr>
        <dsp:cNvPr id="0" name=""/>
        <dsp:cNvSpPr/>
      </dsp:nvSpPr>
      <dsp:spPr>
        <a:xfrm>
          <a:off x="0" y="3065190"/>
          <a:ext cx="2962656" cy="1458562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86690" tIns="93345" rIns="186690" bIns="93345" numCol="1" spcCol="1270" anchor="ctr" anchorCtr="0">
          <a:noAutofit/>
        </a:bodyPr>
        <a:lstStyle/>
        <a:p>
          <a:pPr lvl="0" algn="ctr" defTabSz="2178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4900" kern="1200" dirty="0" smtClean="0"/>
            <a:t>stovky</a:t>
          </a:r>
          <a:endParaRPr lang="cs-CZ" sz="4900" kern="1200" dirty="0"/>
        </a:p>
      </dsp:txBody>
      <dsp:txXfrm>
        <a:off x="71201" y="3136391"/>
        <a:ext cx="2820254" cy="1316160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26415AC-4F1C-4689-A268-285B2C1C2BF4}">
      <dsp:nvSpPr>
        <dsp:cNvPr id="0" name=""/>
        <dsp:cNvSpPr/>
      </dsp:nvSpPr>
      <dsp:spPr>
        <a:xfrm rot="5400000">
          <a:off x="5012703" y="-1901980"/>
          <a:ext cx="1166849" cy="5266944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2000" kern="1200" dirty="0" smtClean="0"/>
            <a:t>1 000,2 000,3 000,4 000.5 000,6 000,7 000,</a:t>
          </a:r>
          <a:endParaRPr lang="cs-CZ" sz="2000" kern="1200" dirty="0"/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2000" kern="1200" dirty="0" smtClean="0"/>
            <a:t>8 000,9 000</a:t>
          </a:r>
          <a:endParaRPr lang="cs-CZ" sz="2000" kern="1200" dirty="0"/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cs-CZ" sz="2000" kern="1200"/>
        </a:p>
      </dsp:txBody>
      <dsp:txXfrm rot="-5400000">
        <a:off x="2962656" y="205028"/>
        <a:ext cx="5209983" cy="1052927"/>
      </dsp:txXfrm>
    </dsp:sp>
    <dsp:sp modelId="{F62B5CB3-B88A-468C-B5D6-2870B1519FEA}">
      <dsp:nvSpPr>
        <dsp:cNvPr id="0" name=""/>
        <dsp:cNvSpPr/>
      </dsp:nvSpPr>
      <dsp:spPr>
        <a:xfrm>
          <a:off x="0" y="2209"/>
          <a:ext cx="2962656" cy="1458562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0" tIns="76200" rIns="152400" bIns="76200" numCol="1" spcCol="1270" anchor="ctr" anchorCtr="0">
          <a:noAutofit/>
        </a:bodyPr>
        <a:lstStyle/>
        <a:p>
          <a:pPr lvl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4000" kern="1200" dirty="0" smtClean="0"/>
            <a:t>tisíce</a:t>
          </a:r>
          <a:endParaRPr lang="cs-CZ" sz="4000" kern="1200" dirty="0"/>
        </a:p>
      </dsp:txBody>
      <dsp:txXfrm>
        <a:off x="71201" y="73410"/>
        <a:ext cx="2820254" cy="1316160"/>
      </dsp:txXfrm>
    </dsp:sp>
    <dsp:sp modelId="{4A550BB4-6877-4CC5-B9B9-E56BCE941501}">
      <dsp:nvSpPr>
        <dsp:cNvPr id="0" name=""/>
        <dsp:cNvSpPr/>
      </dsp:nvSpPr>
      <dsp:spPr>
        <a:xfrm rot="5400000">
          <a:off x="5012703" y="-370490"/>
          <a:ext cx="1166849" cy="5266944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2000" kern="1200" dirty="0" smtClean="0"/>
            <a:t>10 000,20 000,30 000,40 000,50 000,60 000,</a:t>
          </a:r>
          <a:endParaRPr lang="cs-CZ" sz="2000" kern="1200" dirty="0"/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2000" kern="1200" dirty="0" smtClean="0"/>
            <a:t>70 000,80 000,90 000</a:t>
          </a:r>
          <a:endParaRPr lang="cs-CZ" sz="2000" kern="1200" dirty="0"/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cs-CZ" sz="2000" kern="1200"/>
        </a:p>
      </dsp:txBody>
      <dsp:txXfrm rot="-5400000">
        <a:off x="2962656" y="1736518"/>
        <a:ext cx="5209983" cy="1052927"/>
      </dsp:txXfrm>
    </dsp:sp>
    <dsp:sp modelId="{15F29C2B-0CE9-42D6-A81C-13F64269ED74}">
      <dsp:nvSpPr>
        <dsp:cNvPr id="0" name=""/>
        <dsp:cNvSpPr/>
      </dsp:nvSpPr>
      <dsp:spPr>
        <a:xfrm>
          <a:off x="0" y="1533700"/>
          <a:ext cx="2962656" cy="1458562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0" tIns="76200" rIns="152400" bIns="76200" numCol="1" spcCol="1270" anchor="ctr" anchorCtr="0">
          <a:noAutofit/>
        </a:bodyPr>
        <a:lstStyle/>
        <a:p>
          <a:pPr lvl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4000" kern="1200" dirty="0" smtClean="0"/>
            <a:t>desetitisíce</a:t>
          </a:r>
          <a:endParaRPr lang="cs-CZ" sz="4000" kern="1200" dirty="0"/>
        </a:p>
      </dsp:txBody>
      <dsp:txXfrm>
        <a:off x="71201" y="1604901"/>
        <a:ext cx="2820254" cy="1316160"/>
      </dsp:txXfrm>
    </dsp:sp>
    <dsp:sp modelId="{A2AF954A-022D-4D6F-A7CF-B71BA1828435}">
      <dsp:nvSpPr>
        <dsp:cNvPr id="0" name=""/>
        <dsp:cNvSpPr/>
      </dsp:nvSpPr>
      <dsp:spPr>
        <a:xfrm rot="5400000">
          <a:off x="5012703" y="1160999"/>
          <a:ext cx="1166849" cy="5266944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2000" kern="1200" dirty="0" smtClean="0"/>
            <a:t>100 000,200 000,300 000,400 000,500 000,</a:t>
          </a:r>
          <a:endParaRPr lang="cs-CZ" sz="2000" kern="1200" dirty="0"/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2000" kern="1200" dirty="0" smtClean="0"/>
            <a:t>600 000,700 000,800 000,900 000</a:t>
          </a:r>
          <a:endParaRPr lang="cs-CZ" sz="2000" kern="1200" dirty="0"/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cs-CZ" sz="2000" kern="1200"/>
        </a:p>
      </dsp:txBody>
      <dsp:txXfrm rot="-5400000">
        <a:off x="2962656" y="3268008"/>
        <a:ext cx="5209983" cy="1052927"/>
      </dsp:txXfrm>
    </dsp:sp>
    <dsp:sp modelId="{B8363177-ACD5-4D93-A91E-0A11819238B6}">
      <dsp:nvSpPr>
        <dsp:cNvPr id="0" name=""/>
        <dsp:cNvSpPr/>
      </dsp:nvSpPr>
      <dsp:spPr>
        <a:xfrm>
          <a:off x="0" y="3065190"/>
          <a:ext cx="2962656" cy="1458562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0" tIns="76200" rIns="152400" bIns="76200" numCol="1" spcCol="1270" anchor="ctr" anchorCtr="0">
          <a:noAutofit/>
        </a:bodyPr>
        <a:lstStyle/>
        <a:p>
          <a:pPr lvl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4000" kern="1200" dirty="0" err="1" smtClean="0"/>
            <a:t>stotisíce</a:t>
          </a:r>
          <a:endParaRPr lang="cs-CZ" sz="4000" kern="1200" dirty="0"/>
        </a:p>
      </dsp:txBody>
      <dsp:txXfrm>
        <a:off x="71201" y="3136391"/>
        <a:ext cx="2820254" cy="131616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6D7F78-CB39-4897-9CD7-92FD52495E29}" type="datetimeFigureOut">
              <a:rPr lang="cs-CZ" smtClean="0"/>
              <a:pPr/>
              <a:t>2.7.2012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B4E46A-6035-482A-9D4C-D860FB9A0AB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6D7F78-CB39-4897-9CD7-92FD52495E29}" type="datetimeFigureOut">
              <a:rPr lang="cs-CZ" smtClean="0"/>
              <a:pPr/>
              <a:t>2.7.2012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B4E46A-6035-482A-9D4C-D860FB9A0AB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6D7F78-CB39-4897-9CD7-92FD52495E29}" type="datetimeFigureOut">
              <a:rPr lang="cs-CZ" smtClean="0"/>
              <a:pPr/>
              <a:t>2.7.2012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B4E46A-6035-482A-9D4C-D860FB9A0AB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6D7F78-CB39-4897-9CD7-92FD52495E29}" type="datetimeFigureOut">
              <a:rPr lang="cs-CZ" smtClean="0"/>
              <a:pPr/>
              <a:t>2.7.2012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B4E46A-6035-482A-9D4C-D860FB9A0AB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6D7F78-CB39-4897-9CD7-92FD52495E29}" type="datetimeFigureOut">
              <a:rPr lang="cs-CZ" smtClean="0"/>
              <a:pPr/>
              <a:t>2.7.2012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B4E46A-6035-482A-9D4C-D860FB9A0AB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6D7F78-CB39-4897-9CD7-92FD52495E29}" type="datetimeFigureOut">
              <a:rPr lang="cs-CZ" smtClean="0"/>
              <a:pPr/>
              <a:t>2.7.2012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B4E46A-6035-482A-9D4C-D860FB9A0AB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6D7F78-CB39-4897-9CD7-92FD52495E29}" type="datetimeFigureOut">
              <a:rPr lang="cs-CZ" smtClean="0"/>
              <a:pPr/>
              <a:t>2.7.2012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B4E46A-6035-482A-9D4C-D860FB9A0AB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6D7F78-CB39-4897-9CD7-92FD52495E29}" type="datetimeFigureOut">
              <a:rPr lang="cs-CZ" smtClean="0"/>
              <a:pPr/>
              <a:t>2.7.2012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B4E46A-6035-482A-9D4C-D860FB9A0AB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6D7F78-CB39-4897-9CD7-92FD52495E29}" type="datetimeFigureOut">
              <a:rPr lang="cs-CZ" smtClean="0"/>
              <a:pPr/>
              <a:t>2.7.2012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B4E46A-6035-482A-9D4C-D860FB9A0AB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6D7F78-CB39-4897-9CD7-92FD52495E29}" type="datetimeFigureOut">
              <a:rPr lang="cs-CZ" smtClean="0"/>
              <a:pPr/>
              <a:t>2.7.2012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B4E46A-6035-482A-9D4C-D860FB9A0AB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6D7F78-CB39-4897-9CD7-92FD52495E29}" type="datetimeFigureOut">
              <a:rPr lang="cs-CZ" smtClean="0"/>
              <a:pPr/>
              <a:t>2.7.2012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B4E46A-6035-482A-9D4C-D860FB9A0AB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7CB89F-AFBC-4711-A6A6-32FA04BE61C7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2.7.2012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9DD446-6C84-43CD-97A4-F350EFF1F70F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0605991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7CB89F-AFBC-4711-A6A6-32FA04BE61C7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2.7.2012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9DD446-6C84-43CD-97A4-F350EFF1F70F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1746547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7CB89F-AFBC-4711-A6A6-32FA04BE61C7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2.7.2012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9DD446-6C84-43CD-97A4-F350EFF1F70F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409159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7CB89F-AFBC-4711-A6A6-32FA04BE61C7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2.7.2012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9DD446-6C84-43CD-97A4-F350EFF1F70F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7109912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7CB89F-AFBC-4711-A6A6-32FA04BE61C7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2.7.2012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9DD446-6C84-43CD-97A4-F350EFF1F70F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6834440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7CB89F-AFBC-4711-A6A6-32FA04BE61C7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2.7.2012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9DD446-6C84-43CD-97A4-F350EFF1F70F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3903826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7CB89F-AFBC-4711-A6A6-32FA04BE61C7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2.7.2012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9DD446-6C84-43CD-97A4-F350EFF1F70F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0616398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7CB89F-AFBC-4711-A6A6-32FA04BE61C7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2.7.2012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9DD446-6C84-43CD-97A4-F350EFF1F70F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2136114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7CB89F-AFBC-4711-A6A6-32FA04BE61C7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2.7.2012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9DD446-6C84-43CD-97A4-F350EFF1F70F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92940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7CB89F-AFBC-4711-A6A6-32FA04BE61C7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2.7.2012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9DD446-6C84-43CD-97A4-F350EFF1F70F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922072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7CB89F-AFBC-4711-A6A6-32FA04BE61C7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2.7.2012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9DD446-6C84-43CD-97A4-F350EFF1F70F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48960989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7CB89F-AFBC-4711-A6A6-32FA04BE61C7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2.7.2012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9DD446-6C84-43CD-97A4-F350EFF1F70F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20338416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7CB89F-AFBC-4711-A6A6-32FA04BE61C7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2.7.2012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9DD446-6C84-43CD-97A4-F350EFF1F70F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6158567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7CB89F-AFBC-4711-A6A6-32FA04BE61C7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2.7.2012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9DD446-6C84-43CD-97A4-F350EFF1F70F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83921369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7CB89F-AFBC-4711-A6A6-32FA04BE61C7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2.7.2012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9DD446-6C84-43CD-97A4-F350EFF1F70F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94434416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7CB89F-AFBC-4711-A6A6-32FA04BE61C7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2.7.2012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9DD446-6C84-43CD-97A4-F350EFF1F70F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68491486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7CB89F-AFBC-4711-A6A6-32FA04BE61C7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2.7.2012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9DD446-6C84-43CD-97A4-F350EFF1F70F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96870077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7CB89F-AFBC-4711-A6A6-32FA04BE61C7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2.7.2012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9DD446-6C84-43CD-97A4-F350EFF1F70F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32660410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7CB89F-AFBC-4711-A6A6-32FA04BE61C7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2.7.2012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9DD446-6C84-43CD-97A4-F350EFF1F70F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2761543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7CB89F-AFBC-4711-A6A6-32FA04BE61C7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2.7.2012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9DD446-6C84-43CD-97A4-F350EFF1F70F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2640703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7CB89F-AFBC-4711-A6A6-32FA04BE61C7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2.7.2012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9DD446-6C84-43CD-97A4-F350EFF1F70F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43392043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7CB89F-AFBC-4711-A6A6-32FA04BE61C7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2.7.2012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9DD446-6C84-43CD-97A4-F350EFF1F70F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3701184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76D7F78-CB39-4897-9CD7-92FD52495E29}" type="datetimeFigureOut">
              <a:rPr lang="cs-CZ" smtClean="0"/>
              <a:pPr/>
              <a:t>2.7.2012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AB4E46A-6035-482A-9D4C-D860FB9A0AB7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77CB89F-AFBC-4711-A6A6-32FA04BE61C7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2.7.2012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39DD446-6C84-43CD-97A4-F350EFF1F70F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10912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77CB89F-AFBC-4711-A6A6-32FA04BE61C7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2.7.2012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39DD446-6C84-43CD-97A4-F350EFF1F70F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309778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Rozvinutý zápis čísel</a:t>
            </a:r>
            <a:br>
              <a:rPr lang="cs-CZ" dirty="0" smtClean="0"/>
            </a:br>
            <a:endParaRPr lang="cs-CZ" dirty="0"/>
          </a:p>
        </p:txBody>
      </p:sp>
      <p:sp>
        <p:nvSpPr>
          <p:cNvPr id="4" name="Podnadpis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pPr algn="ctr"/>
            <a:endParaRPr lang="cs-CZ" sz="1600" dirty="0" smtClean="0"/>
          </a:p>
          <a:p>
            <a:pPr algn="ctr"/>
            <a:r>
              <a:rPr lang="cs-CZ" sz="1600" dirty="0" smtClean="0"/>
              <a:t>Autor: Hana Štrosová</a:t>
            </a:r>
          </a:p>
          <a:p>
            <a:pPr algn="ctr"/>
            <a:r>
              <a:rPr lang="cs-CZ" sz="1600" dirty="0" smtClean="0"/>
              <a:t>Vytvořeno v rámci v projektu „EU peníze školám“ </a:t>
            </a:r>
          </a:p>
          <a:p>
            <a:pPr algn="ctr"/>
            <a:r>
              <a:rPr lang="cs-CZ" sz="1600" b="1" dirty="0" smtClean="0"/>
              <a:t>OP VK oblast podpory 1.4 s názvem Zlepšení podmínek pro vzdělávání na základních školách</a:t>
            </a:r>
            <a:endParaRPr lang="cs-CZ" sz="1600" dirty="0"/>
          </a:p>
        </p:txBody>
      </p:sp>
      <p:pic>
        <p:nvPicPr>
          <p:cNvPr id="5" name="Obrázek 4" descr="logo_EU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835696" y="476672"/>
            <a:ext cx="5029200" cy="1219200"/>
          </a:xfrm>
          <a:prstGeom prst="rect">
            <a:avLst/>
          </a:prstGeom>
        </p:spPr>
      </p:pic>
      <p:sp>
        <p:nvSpPr>
          <p:cNvPr id="6" name="Obdélník 5"/>
          <p:cNvSpPr/>
          <p:nvPr/>
        </p:nvSpPr>
        <p:spPr>
          <a:xfrm>
            <a:off x="2286000" y="3161235"/>
            <a:ext cx="4572000" cy="313932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lnSpc>
                <a:spcPct val="80000"/>
              </a:lnSpc>
            </a:pPr>
            <a:r>
              <a:rPr lang="cs-CZ" smtClean="0"/>
              <a:t>VY_32_INOVACE_14 </a:t>
            </a:r>
            <a:r>
              <a:rPr lang="cs-CZ" dirty="0" smtClean="0"/>
              <a:t>–matematika, 4. ročník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Rozvinutý zápis čísel: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6 215 = 6 x 1 000 + 2 x 100 + 1x 10 + 5 x 1</a:t>
            </a:r>
          </a:p>
          <a:p>
            <a:endParaRPr lang="cs-CZ" dirty="0" smtClean="0"/>
          </a:p>
          <a:p>
            <a:r>
              <a:rPr lang="cs-CZ" dirty="0" smtClean="0"/>
              <a:t>54 203=5x10 000+4x1 000+2x100+0x10+3x1 </a:t>
            </a:r>
          </a:p>
          <a:p>
            <a:endParaRPr lang="cs-CZ" dirty="0"/>
          </a:p>
          <a:p>
            <a:r>
              <a:rPr lang="cs-CZ" dirty="0" smtClean="0"/>
              <a:t>240 683=2 x 100 000 + 4 x 10 000 + 0 x 1 000 +</a:t>
            </a:r>
          </a:p>
          <a:p>
            <a:r>
              <a:rPr lang="cs-CZ" dirty="0"/>
              <a:t> </a:t>
            </a:r>
            <a:r>
              <a:rPr lang="cs-CZ" dirty="0" smtClean="0"/>
              <a:t>                6 x 100 + 8 x 10 + 3 x 1   </a:t>
            </a:r>
          </a:p>
          <a:p>
            <a:r>
              <a:rPr lang="cs-CZ" dirty="0"/>
              <a:t> </a:t>
            </a:r>
            <a:r>
              <a:rPr lang="cs-CZ" dirty="0" smtClean="0"/>
              <a:t>               </a:t>
            </a:r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Zapiš rozvinutý zápis těchto čísel: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 2 564 =</a:t>
            </a:r>
          </a:p>
          <a:p>
            <a:endParaRPr lang="cs-CZ" dirty="0" smtClean="0"/>
          </a:p>
          <a:p>
            <a:r>
              <a:rPr lang="cs-CZ" dirty="0" smtClean="0"/>
              <a:t>31 602 =</a:t>
            </a:r>
          </a:p>
          <a:p>
            <a:endParaRPr lang="cs-CZ" dirty="0" smtClean="0"/>
          </a:p>
          <a:p>
            <a:r>
              <a:rPr lang="cs-CZ" dirty="0"/>
              <a:t> </a:t>
            </a:r>
            <a:r>
              <a:rPr lang="cs-CZ" dirty="0" smtClean="0"/>
              <a:t>    222 =</a:t>
            </a:r>
          </a:p>
          <a:p>
            <a:r>
              <a:rPr lang="cs-CZ" dirty="0"/>
              <a:t> </a:t>
            </a:r>
            <a:r>
              <a:rPr lang="cs-CZ" dirty="0" smtClean="0"/>
              <a:t>    501 =</a:t>
            </a:r>
          </a:p>
          <a:p>
            <a:r>
              <a:rPr lang="cs-CZ" smtClean="0"/>
              <a:t>88 127 =</a:t>
            </a:r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539552" y="548681"/>
            <a:ext cx="7772400" cy="1008111"/>
          </a:xfrm>
        </p:spPr>
        <p:txBody>
          <a:bodyPr/>
          <a:lstStyle/>
          <a:p>
            <a:r>
              <a:rPr lang="cs-CZ" sz="2000" dirty="0" smtClean="0"/>
              <a:t>Základní</a:t>
            </a:r>
            <a:r>
              <a:rPr lang="cs-CZ" dirty="0" smtClean="0"/>
              <a:t> </a:t>
            </a:r>
            <a:r>
              <a:rPr lang="cs-CZ" sz="2000" dirty="0" smtClean="0"/>
              <a:t>údaje o DUM</a:t>
            </a:r>
            <a:endParaRPr lang="cs-CZ" sz="20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15616" y="1556792"/>
            <a:ext cx="6480720" cy="3312368"/>
          </a:xfrm>
        </p:spPr>
        <p:txBody>
          <a:bodyPr>
            <a:normAutofit fontScale="70000" lnSpcReduction="20000"/>
          </a:bodyPr>
          <a:lstStyle/>
          <a:p>
            <a:pPr marL="365760" lvl="0" indent="-256032" algn="l">
              <a:spcBef>
                <a:spcPts val="400"/>
              </a:spcBef>
              <a:buClr>
                <a:schemeClr val="accent1"/>
              </a:buClr>
              <a:buSzPct val="65000"/>
              <a:buFont typeface="Arial" pitchFamily="34" charset="0"/>
              <a:buChar char="•"/>
              <a:defRPr/>
            </a:pPr>
            <a:r>
              <a:rPr lang="cs-CZ" sz="2200" dirty="0">
                <a:solidFill>
                  <a:schemeClr val="tx1"/>
                </a:solidFill>
              </a:rPr>
              <a:t>Autor DUM: </a:t>
            </a:r>
            <a:r>
              <a:rPr lang="cs-CZ" sz="2200" dirty="0" smtClean="0">
                <a:solidFill>
                  <a:schemeClr val="tx1"/>
                </a:solidFill>
              </a:rPr>
              <a:t>Hana Štrosová, </a:t>
            </a:r>
            <a:r>
              <a:rPr lang="cs-CZ" sz="2200" dirty="0">
                <a:solidFill>
                  <a:schemeClr val="tx1"/>
                </a:solidFill>
              </a:rPr>
              <a:t>Základní škola a Mateřská škola Jivina, Jivina 9 294 14</a:t>
            </a:r>
          </a:p>
          <a:p>
            <a:pPr marL="365760" lvl="0" indent="-256032" algn="l">
              <a:spcBef>
                <a:spcPts val="400"/>
              </a:spcBef>
              <a:buClr>
                <a:schemeClr val="accent1"/>
              </a:buClr>
              <a:buSzPct val="65000"/>
              <a:buFont typeface="Arial" pitchFamily="34" charset="0"/>
              <a:buChar char="•"/>
              <a:defRPr/>
            </a:pPr>
            <a:r>
              <a:rPr lang="cs-CZ" sz="2200" dirty="0">
                <a:solidFill>
                  <a:schemeClr val="tx1"/>
                </a:solidFill>
                <a:cs typeface="Times New Roman" pitchFamily="18" charset="0"/>
              </a:rPr>
              <a:t>Období vytvoření DUM: 1. a 2. pololetí </a:t>
            </a:r>
            <a:r>
              <a:rPr lang="cs-CZ" sz="2200" dirty="0" err="1">
                <a:solidFill>
                  <a:schemeClr val="tx1"/>
                </a:solidFill>
                <a:cs typeface="Times New Roman" pitchFamily="18" charset="0"/>
              </a:rPr>
              <a:t>šk</a:t>
            </a:r>
            <a:r>
              <a:rPr lang="cs-CZ" sz="2200" dirty="0">
                <a:solidFill>
                  <a:schemeClr val="tx1"/>
                </a:solidFill>
                <a:cs typeface="Times New Roman" pitchFamily="18" charset="0"/>
              </a:rPr>
              <a:t>. roku 2010/2011</a:t>
            </a:r>
          </a:p>
          <a:p>
            <a:pPr marL="365760" lvl="0" indent="-256032" algn="l">
              <a:spcBef>
                <a:spcPts val="400"/>
              </a:spcBef>
              <a:buClr>
                <a:schemeClr val="accent1"/>
              </a:buClr>
              <a:buSzPct val="65000"/>
              <a:buFont typeface="Arial" pitchFamily="34" charset="0"/>
              <a:buChar char="•"/>
              <a:defRPr/>
            </a:pPr>
            <a:r>
              <a:rPr lang="cs-CZ" sz="2200" dirty="0">
                <a:solidFill>
                  <a:schemeClr val="tx1"/>
                </a:solidFill>
                <a:cs typeface="Times New Roman" pitchFamily="18" charset="0"/>
              </a:rPr>
              <a:t>Ročník: </a:t>
            </a:r>
            <a:r>
              <a:rPr lang="cs-CZ" sz="2200" dirty="0" smtClean="0">
                <a:solidFill>
                  <a:schemeClr val="tx1"/>
                </a:solidFill>
                <a:cs typeface="Times New Roman" pitchFamily="18" charset="0"/>
              </a:rPr>
              <a:t>čtvrtý</a:t>
            </a:r>
            <a:endParaRPr lang="cs-CZ" sz="2200" dirty="0">
              <a:solidFill>
                <a:schemeClr val="tx1"/>
              </a:solidFill>
              <a:cs typeface="Times New Roman" pitchFamily="18" charset="0"/>
            </a:endParaRPr>
          </a:p>
          <a:p>
            <a:pPr marL="365760" lvl="0" indent="-256032" algn="l">
              <a:spcBef>
                <a:spcPts val="400"/>
              </a:spcBef>
              <a:buClr>
                <a:schemeClr val="accent1"/>
              </a:buClr>
              <a:buSzPct val="65000"/>
              <a:buFont typeface="Arial" pitchFamily="34" charset="0"/>
              <a:buChar char="•"/>
              <a:defRPr/>
            </a:pPr>
            <a:r>
              <a:rPr lang="cs-CZ" sz="2200" dirty="0">
                <a:solidFill>
                  <a:schemeClr val="tx1"/>
                </a:solidFill>
                <a:cs typeface="Times New Roman" pitchFamily="18" charset="0"/>
              </a:rPr>
              <a:t>Vzdělávací oblast: </a:t>
            </a:r>
            <a:r>
              <a:rPr lang="cs-CZ" sz="2200" dirty="0" smtClean="0">
                <a:solidFill>
                  <a:schemeClr val="tx1"/>
                </a:solidFill>
                <a:cs typeface="Times New Roman" pitchFamily="18" charset="0"/>
              </a:rPr>
              <a:t>Matematika a její aplikace</a:t>
            </a:r>
            <a:endParaRPr lang="cs-CZ" sz="2200" dirty="0">
              <a:solidFill>
                <a:schemeClr val="tx1"/>
              </a:solidFill>
              <a:cs typeface="Times New Roman" pitchFamily="18" charset="0"/>
            </a:endParaRPr>
          </a:p>
          <a:p>
            <a:pPr marL="365760" lvl="0" indent="-256032" algn="l">
              <a:spcBef>
                <a:spcPts val="400"/>
              </a:spcBef>
              <a:buClr>
                <a:schemeClr val="accent1"/>
              </a:buClr>
              <a:buSzPct val="65000"/>
              <a:buFont typeface="Arial" pitchFamily="34" charset="0"/>
              <a:buChar char="•"/>
              <a:defRPr/>
            </a:pPr>
            <a:r>
              <a:rPr lang="cs-CZ" sz="2200" dirty="0">
                <a:solidFill>
                  <a:schemeClr val="tx1"/>
                </a:solidFill>
                <a:cs typeface="Times New Roman" pitchFamily="18" charset="0"/>
              </a:rPr>
              <a:t>Vzdělávací obor: </a:t>
            </a:r>
            <a:r>
              <a:rPr lang="cs-CZ" sz="2200" dirty="0" smtClean="0">
                <a:solidFill>
                  <a:schemeClr val="tx1"/>
                </a:solidFill>
                <a:cs typeface="Times New Roman" pitchFamily="18" charset="0"/>
              </a:rPr>
              <a:t>matematika</a:t>
            </a:r>
            <a:endParaRPr lang="cs-CZ" sz="2200" dirty="0">
              <a:solidFill>
                <a:schemeClr val="tx1"/>
              </a:solidFill>
              <a:cs typeface="Times New Roman" pitchFamily="18" charset="0"/>
            </a:endParaRPr>
          </a:p>
          <a:p>
            <a:pPr marL="365760" lvl="0" indent="-256032" algn="l">
              <a:spcBef>
                <a:spcPts val="400"/>
              </a:spcBef>
              <a:buClr>
                <a:schemeClr val="accent1"/>
              </a:buClr>
              <a:buSzPct val="65000"/>
              <a:buFont typeface="Arial" pitchFamily="34" charset="0"/>
              <a:buChar char="•"/>
              <a:defRPr/>
            </a:pPr>
            <a:r>
              <a:rPr lang="cs-CZ" sz="2200" dirty="0">
                <a:solidFill>
                  <a:schemeClr val="tx1"/>
                </a:solidFill>
                <a:cs typeface="Times New Roman" pitchFamily="18" charset="0"/>
              </a:rPr>
              <a:t>Tematický okruh – </a:t>
            </a:r>
            <a:r>
              <a:rPr lang="cs-CZ" sz="2200" dirty="0" smtClean="0">
                <a:solidFill>
                  <a:schemeClr val="tx1"/>
                </a:solidFill>
                <a:cs typeface="Times New Roman" pitchFamily="18" charset="0"/>
              </a:rPr>
              <a:t>Čísla do 1000 000</a:t>
            </a:r>
            <a:endParaRPr lang="cs-CZ" sz="2200" dirty="0">
              <a:solidFill>
                <a:schemeClr val="tx1"/>
              </a:solidFill>
              <a:cs typeface="Times New Roman" pitchFamily="18" charset="0"/>
            </a:endParaRPr>
          </a:p>
          <a:p>
            <a:pPr marL="365760" lvl="0" indent="-256032" algn="l">
              <a:spcBef>
                <a:spcPts val="400"/>
              </a:spcBef>
              <a:buClr>
                <a:schemeClr val="accent1"/>
              </a:buClr>
              <a:buSzPct val="65000"/>
              <a:buFont typeface="Arial" pitchFamily="34" charset="0"/>
              <a:buChar char="•"/>
              <a:defRPr/>
            </a:pPr>
            <a:r>
              <a:rPr lang="cs-CZ" sz="2200" dirty="0">
                <a:solidFill>
                  <a:schemeClr val="tx1"/>
                </a:solidFill>
                <a:cs typeface="Times New Roman" pitchFamily="18" charset="0"/>
              </a:rPr>
              <a:t>Téma: </a:t>
            </a:r>
            <a:r>
              <a:rPr lang="cs-CZ" sz="2200" dirty="0" smtClean="0">
                <a:solidFill>
                  <a:schemeClr val="tx1"/>
                </a:solidFill>
                <a:cs typeface="Times New Roman" pitchFamily="18" charset="0"/>
              </a:rPr>
              <a:t>Rozvinutý </a:t>
            </a:r>
            <a:r>
              <a:rPr lang="cs-CZ" sz="2200" smtClean="0">
                <a:solidFill>
                  <a:schemeClr val="tx1"/>
                </a:solidFill>
                <a:cs typeface="Times New Roman" pitchFamily="18" charset="0"/>
              </a:rPr>
              <a:t>zápis čísel</a:t>
            </a:r>
            <a:endParaRPr lang="cs-CZ" sz="2200" dirty="0">
              <a:solidFill>
                <a:schemeClr val="tx1"/>
              </a:solidFill>
              <a:cs typeface="Times New Roman" pitchFamily="18" charset="0"/>
            </a:endParaRPr>
          </a:p>
          <a:p>
            <a:pPr marL="365760" lvl="0" indent="-256032" algn="l">
              <a:spcBef>
                <a:spcPts val="400"/>
              </a:spcBef>
              <a:buClr>
                <a:schemeClr val="accent1"/>
              </a:buClr>
              <a:buSzPct val="65000"/>
              <a:buFont typeface="Arial" pitchFamily="34" charset="0"/>
              <a:buChar char="•"/>
              <a:defRPr/>
            </a:pPr>
            <a:r>
              <a:rPr lang="cs-CZ" sz="2200" dirty="0">
                <a:solidFill>
                  <a:schemeClr val="tx1"/>
                </a:solidFill>
                <a:cs typeface="Times New Roman" pitchFamily="18" charset="0"/>
              </a:rPr>
              <a:t>DUM byl vytvořen jako doprovodný materiál </a:t>
            </a:r>
            <a:r>
              <a:rPr lang="cs-CZ" sz="2200" dirty="0" smtClean="0">
                <a:solidFill>
                  <a:schemeClr val="tx1"/>
                </a:solidFill>
                <a:cs typeface="Times New Roman" pitchFamily="18" charset="0"/>
              </a:rPr>
              <a:t> výklad a  </a:t>
            </a:r>
            <a:r>
              <a:rPr lang="cs-CZ" sz="2200" dirty="0">
                <a:solidFill>
                  <a:schemeClr val="tx1"/>
                </a:solidFill>
                <a:cs typeface="Times New Roman" pitchFamily="18" charset="0"/>
              </a:rPr>
              <a:t>procvičování v předmětu </a:t>
            </a:r>
            <a:r>
              <a:rPr lang="cs-CZ" sz="2200" dirty="0" smtClean="0">
                <a:solidFill>
                  <a:schemeClr val="tx1"/>
                </a:solidFill>
                <a:cs typeface="Times New Roman" pitchFamily="18" charset="0"/>
              </a:rPr>
              <a:t>Matematika ve čtvrtém ročníku </a:t>
            </a:r>
            <a:r>
              <a:rPr lang="cs-CZ" sz="2200" dirty="0">
                <a:solidFill>
                  <a:schemeClr val="tx1"/>
                </a:solidFill>
                <a:cs typeface="Times New Roman" pitchFamily="18" charset="0"/>
              </a:rPr>
              <a:t>ZŠ. Je určen k prezentaci pomocí datového </a:t>
            </a:r>
            <a:r>
              <a:rPr lang="cs-CZ" sz="2200" dirty="0" smtClean="0">
                <a:solidFill>
                  <a:schemeClr val="tx1"/>
                </a:solidFill>
                <a:cs typeface="Times New Roman" pitchFamily="18" charset="0"/>
              </a:rPr>
              <a:t>projektoru </a:t>
            </a:r>
            <a:r>
              <a:rPr lang="cs-CZ" sz="2200" dirty="0">
                <a:solidFill>
                  <a:schemeClr val="tx1"/>
                </a:solidFill>
                <a:cs typeface="Times New Roman" pitchFamily="18" charset="0"/>
              </a:rPr>
              <a:t>nebo předvedení na monitorech žáků. </a:t>
            </a:r>
          </a:p>
          <a:p>
            <a:pPr marL="365760" lvl="0" indent="-256032" algn="l">
              <a:spcBef>
                <a:spcPts val="400"/>
              </a:spcBef>
              <a:buClr>
                <a:schemeClr val="accent1"/>
              </a:buClr>
              <a:buSzPct val="65000"/>
              <a:buFont typeface="Arial" pitchFamily="34" charset="0"/>
              <a:buChar char="•"/>
              <a:defRPr/>
            </a:pPr>
            <a:r>
              <a:rPr lang="cs-CZ" sz="2200" dirty="0">
                <a:solidFill>
                  <a:schemeClr val="tx1"/>
                </a:solidFill>
                <a:cs typeface="Times New Roman" pitchFamily="18" charset="0"/>
              </a:rPr>
              <a:t>Lze ho využít i pro procvičování do žákovských sešitů , stejně tak ho lze zaslat mailem žákům, kteří v době procvičování </a:t>
            </a:r>
            <a:r>
              <a:rPr lang="cs-CZ" sz="2200" dirty="0" smtClean="0">
                <a:solidFill>
                  <a:schemeClr val="tx1"/>
                </a:solidFill>
                <a:cs typeface="Times New Roman" pitchFamily="18" charset="0"/>
              </a:rPr>
              <a:t>učiva </a:t>
            </a:r>
            <a:r>
              <a:rPr lang="cs-CZ" sz="2200" dirty="0">
                <a:solidFill>
                  <a:schemeClr val="tx1"/>
                </a:solidFill>
                <a:cs typeface="Times New Roman" pitchFamily="18" charset="0"/>
              </a:rPr>
              <a:t>chyběli.</a:t>
            </a:r>
          </a:p>
          <a:p>
            <a:pPr marL="365125" lvl="0" indent="-255588" algn="l" eaLnBrk="0" fontAlgn="base" hangingPunct="0">
              <a:spcBef>
                <a:spcPts val="400"/>
              </a:spcBef>
              <a:spcAft>
                <a:spcPct val="0"/>
              </a:spcAft>
              <a:buClr>
                <a:schemeClr val="accent1"/>
              </a:buClr>
              <a:buSzPct val="65000"/>
              <a:buFont typeface="Wingdings 3" pitchFamily="18" charset="2"/>
              <a:buChar char=""/>
              <a:defRPr/>
            </a:pPr>
            <a:endParaRPr lang="cs-CZ" sz="4800" dirty="0">
              <a:solidFill>
                <a:schemeClr val="tx1"/>
              </a:solidFill>
            </a:endParaRP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3594464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971600" y="692696"/>
            <a:ext cx="561662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>
                <a:solidFill>
                  <a:prstClr val="black"/>
                </a:solidFill>
              </a:rPr>
              <a:t>Použité zdroje:</a:t>
            </a:r>
            <a:endParaRPr lang="cs-CZ" dirty="0">
              <a:solidFill>
                <a:prstClr val="black"/>
              </a:solidFill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467544" y="1844824"/>
            <a:ext cx="7344816" cy="9438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65760" indent="-256032">
              <a:spcBef>
                <a:spcPts val="400"/>
              </a:spcBef>
              <a:buClr>
                <a:srgbClr val="4F81BD"/>
              </a:buClr>
              <a:buSzPct val="65000"/>
              <a:buFont typeface="Arial" pitchFamily="34" charset="0"/>
              <a:buChar char="•"/>
              <a:defRPr/>
            </a:pPr>
            <a:r>
              <a:rPr lang="cs-CZ" sz="2000" dirty="0" smtClean="0">
                <a:solidFill>
                  <a:prstClr val="black"/>
                </a:solidFill>
                <a:cs typeface="Times New Roman" pitchFamily="18" charset="0"/>
              </a:rPr>
              <a:t>Textová </a:t>
            </a:r>
            <a:r>
              <a:rPr lang="cs-CZ" sz="2000" dirty="0">
                <a:solidFill>
                  <a:prstClr val="black"/>
                </a:solidFill>
                <a:cs typeface="Times New Roman" pitchFamily="18" charset="0"/>
              </a:rPr>
              <a:t>část je vlastní</a:t>
            </a:r>
            <a:endParaRPr lang="cs-CZ" sz="2000" dirty="0">
              <a:solidFill>
                <a:prstClr val="black"/>
              </a:solidFill>
            </a:endParaRPr>
          </a:p>
          <a:p>
            <a:pPr marL="365760" indent="-256032">
              <a:spcBef>
                <a:spcPts val="400"/>
              </a:spcBef>
              <a:buClr>
                <a:srgbClr val="4F81BD"/>
              </a:buClr>
              <a:buSzPct val="65000"/>
              <a:buFont typeface="Arial" pitchFamily="34" charset="0"/>
              <a:buChar char="•"/>
              <a:defRPr/>
            </a:pPr>
            <a:endParaRPr lang="cs-CZ" sz="3200" dirty="0">
              <a:solidFill>
                <a:prstClr val="black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755576" y="6165304"/>
            <a:ext cx="7848872" cy="556171"/>
          </a:xfrm>
        </p:spPr>
        <p:txBody>
          <a:bodyPr/>
          <a:lstStyle/>
          <a:p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75000784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1_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24</TotalTime>
  <Words>262</Words>
  <Application>Microsoft Office PowerPoint</Application>
  <PresentationFormat>Předvádění na obrazovce (4:3)</PresentationFormat>
  <Paragraphs>50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3</vt:i4>
      </vt:variant>
      <vt:variant>
        <vt:lpstr>Nadpisy snímků</vt:lpstr>
      </vt:variant>
      <vt:variant>
        <vt:i4>7</vt:i4>
      </vt:variant>
    </vt:vector>
  </HeadingPairs>
  <TitlesOfParts>
    <vt:vector size="10" baseType="lpstr">
      <vt:lpstr>Motiv sady Office</vt:lpstr>
      <vt:lpstr>Motiv systému Office</vt:lpstr>
      <vt:lpstr>1_Motiv systému Office</vt:lpstr>
      <vt:lpstr>Rozvinutý zápis čísel </vt:lpstr>
      <vt:lpstr>Prezentace aplikace PowerPoint</vt:lpstr>
      <vt:lpstr>Prezentace aplikace PowerPoint</vt:lpstr>
      <vt:lpstr>Rozvinutý zápis čísel:</vt:lpstr>
      <vt:lpstr>Zapiš rozvinutý zápis těchto čísel:</vt:lpstr>
      <vt:lpstr>Základní údaje o DUM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Rozvinutý zápis čísel</dc:title>
  <dc:creator>Hanka</dc:creator>
  <cp:lastModifiedBy>Biskupová Veronika</cp:lastModifiedBy>
  <cp:revision>8</cp:revision>
  <dcterms:created xsi:type="dcterms:W3CDTF">2011-03-16T19:07:49Z</dcterms:created>
  <dcterms:modified xsi:type="dcterms:W3CDTF">2012-07-02T06:32:33Z</dcterms:modified>
</cp:coreProperties>
</file>