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65" autoAdjust="0"/>
  </p:normalViewPr>
  <p:slideViewPr>
    <p:cSldViewPr>
      <p:cViewPr varScale="1">
        <p:scale>
          <a:sx n="66" d="100"/>
          <a:sy n="66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AD88B9-5817-44F3-8F37-976C5225F1A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24200-C7F8-4349-A7FB-1E39CBD49F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345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7/2/2012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7/2/2012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Desetinné zlomky</a:t>
            </a:r>
            <a:br>
              <a:rPr lang="cs-CZ" dirty="0" smtClean="0"/>
            </a:br>
            <a:r>
              <a:rPr lang="cs-CZ" sz="2700" dirty="0" smtClean="0"/>
              <a:t> VY_32_INOVACE_39_Desetinne_zlomky</a:t>
            </a:r>
            <a:br>
              <a:rPr lang="cs-CZ" sz="2700" dirty="0" smtClean="0"/>
            </a:br>
            <a:r>
              <a:rPr lang="cs-CZ" sz="2700" dirty="0" smtClean="0"/>
              <a:t>Matematika a její aplikace, opakování 5.ročník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Hana Štrosová, Základní škola a Mateřská škola </a:t>
            </a:r>
            <a:r>
              <a:rPr lang="cs-CZ" sz="1600" dirty="0" err="1" smtClean="0"/>
              <a:t>Jivina</a:t>
            </a:r>
            <a:endParaRPr lang="cs-CZ" sz="1600" dirty="0" smtClean="0"/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Zlomky se jmenovatelem 10,100,1 000 atd. se nazývají </a:t>
            </a:r>
            <a:r>
              <a:rPr lang="cs-CZ" sz="3200" b="1" u="sng" dirty="0" smtClean="0"/>
              <a:t>desetinné zlomky</a:t>
            </a:r>
            <a:endParaRPr lang="cs-CZ" sz="3200" b="1" u="sng" dirty="0"/>
          </a:p>
        </p:txBody>
      </p:sp>
      <p:sp>
        <p:nvSpPr>
          <p:cNvPr id="4" name="Mínus 3"/>
          <p:cNvSpPr/>
          <p:nvPr/>
        </p:nvSpPr>
        <p:spPr>
          <a:xfrm>
            <a:off x="1331640" y="2924944"/>
            <a:ext cx="432048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2699792" y="2780928"/>
            <a:ext cx="45719" cy="7200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2708920"/>
            <a:ext cx="8229600" cy="438912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>
              <a:buNone/>
            </a:pPr>
            <a:r>
              <a:rPr lang="cs-CZ" sz="2800" dirty="0" smtClean="0"/>
              <a:t>Každý desetinný zlomek můžeme zapsat jako desetinné číslo. </a:t>
            </a:r>
            <a:endParaRPr lang="cs-CZ" dirty="0"/>
          </a:p>
        </p:txBody>
      </p:sp>
      <p:sp>
        <p:nvSpPr>
          <p:cNvPr id="8" name="Mínus 7"/>
          <p:cNvSpPr/>
          <p:nvPr/>
        </p:nvSpPr>
        <p:spPr>
          <a:xfrm>
            <a:off x="2483768" y="2924944"/>
            <a:ext cx="432048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>
            <a:off x="3491880" y="2924944"/>
            <a:ext cx="432048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ínus 9"/>
          <p:cNvSpPr/>
          <p:nvPr/>
        </p:nvSpPr>
        <p:spPr>
          <a:xfrm>
            <a:off x="4427984" y="2924944"/>
            <a:ext cx="432048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ínus 10"/>
          <p:cNvSpPr/>
          <p:nvPr/>
        </p:nvSpPr>
        <p:spPr>
          <a:xfrm>
            <a:off x="5508104" y="2924944"/>
            <a:ext cx="432048" cy="7200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306896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211960" y="3212976"/>
            <a:ext cx="792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1 000</a:t>
            </a:r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55776" y="3140968"/>
            <a:ext cx="50687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100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3212976"/>
            <a:ext cx="5068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491880" y="3140968"/>
            <a:ext cx="5760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24208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7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25649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159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52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prvním místě vpravo za desetinnou čárkou jsou </a:t>
            </a:r>
            <a:r>
              <a:rPr lang="cs-CZ" u="sng" dirty="0" smtClean="0"/>
              <a:t>desetiny.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Přečti desetinná čísla:</a:t>
            </a:r>
          </a:p>
          <a:p>
            <a:r>
              <a:rPr lang="cs-CZ" dirty="0" smtClean="0"/>
              <a:t>0,7 – nula celá sedm desetin</a:t>
            </a:r>
          </a:p>
          <a:p>
            <a:r>
              <a:rPr lang="cs-CZ" dirty="0" smtClean="0"/>
              <a:t>2,6 – dvě celé šest desetin</a:t>
            </a:r>
          </a:p>
          <a:p>
            <a:r>
              <a:rPr lang="cs-CZ" dirty="0" smtClean="0"/>
              <a:t>3,8 –</a:t>
            </a:r>
          </a:p>
          <a:p>
            <a:r>
              <a:rPr lang="cs-CZ" dirty="0" smtClean="0"/>
              <a:t>4,7 –</a:t>
            </a:r>
          </a:p>
          <a:p>
            <a:r>
              <a:rPr lang="cs-CZ" dirty="0" smtClean="0"/>
              <a:t>0,8 – </a:t>
            </a:r>
          </a:p>
          <a:p>
            <a:r>
              <a:rPr lang="cs-CZ" dirty="0" smtClean="0"/>
              <a:t>5,3 –</a:t>
            </a:r>
          </a:p>
          <a:p>
            <a:r>
              <a:rPr lang="cs-CZ" dirty="0" smtClean="0"/>
              <a:t>0,5 -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druhém místě vpravo za desetinnou čárkou jsou </a:t>
            </a:r>
            <a:r>
              <a:rPr lang="cs-CZ" u="sng" dirty="0" smtClean="0"/>
              <a:t>setiny.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Přečti desetinná čísla:</a:t>
            </a:r>
          </a:p>
          <a:p>
            <a:r>
              <a:rPr lang="cs-CZ" dirty="0" smtClean="0"/>
              <a:t>0,02  - nula celá dvě setiny</a:t>
            </a:r>
          </a:p>
          <a:p>
            <a:r>
              <a:rPr lang="cs-CZ" dirty="0" smtClean="0"/>
              <a:t>1,45  - jedna celá čtyřicet pět setin</a:t>
            </a:r>
          </a:p>
          <a:p>
            <a:r>
              <a:rPr lang="cs-CZ" dirty="0" smtClean="0"/>
              <a:t>9,70  -</a:t>
            </a:r>
          </a:p>
          <a:p>
            <a:r>
              <a:rPr lang="cs-CZ" dirty="0" smtClean="0"/>
              <a:t>4.04  -</a:t>
            </a:r>
          </a:p>
          <a:p>
            <a:r>
              <a:rPr lang="cs-CZ" dirty="0" smtClean="0"/>
              <a:t>0,74  -</a:t>
            </a:r>
          </a:p>
          <a:p>
            <a:r>
              <a:rPr lang="cs-CZ" dirty="0" smtClean="0"/>
              <a:t>5,55  -</a:t>
            </a:r>
          </a:p>
          <a:p>
            <a:r>
              <a:rPr lang="cs-CZ" dirty="0" smtClean="0"/>
              <a:t>7,05  -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Jedna celá šest desetin – </a:t>
            </a:r>
          </a:p>
          <a:p>
            <a:r>
              <a:rPr lang="cs-CZ" dirty="0" smtClean="0"/>
              <a:t>Patnáct celých osm setin –</a:t>
            </a:r>
          </a:p>
          <a:p>
            <a:r>
              <a:rPr lang="cs-CZ" dirty="0" smtClean="0"/>
              <a:t>Nula celá dvacet tři setin – </a:t>
            </a:r>
          </a:p>
          <a:p>
            <a:r>
              <a:rPr lang="cs-CZ" dirty="0" smtClean="0"/>
              <a:t>Sedm celých dvě setiny – </a:t>
            </a:r>
          </a:p>
          <a:p>
            <a:r>
              <a:rPr lang="cs-CZ" dirty="0" smtClean="0"/>
              <a:t> nula celá padesát tři setin – </a:t>
            </a:r>
          </a:p>
          <a:p>
            <a:r>
              <a:rPr lang="cs-CZ" dirty="0" smtClean="0"/>
              <a:t>Pět celých osmdesát jedna setina –</a:t>
            </a:r>
          </a:p>
          <a:p>
            <a:r>
              <a:rPr lang="cs-CZ" dirty="0" smtClean="0"/>
              <a:t>Dvacet sedm celých čtyři setiny –</a:t>
            </a:r>
          </a:p>
          <a:p>
            <a:r>
              <a:rPr lang="cs-CZ" dirty="0" smtClean="0"/>
              <a:t>Jedna celá</a:t>
            </a:r>
            <a:r>
              <a:rPr lang="cs-CZ" smtClean="0"/>
              <a:t>, jedenáct setin -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Čísla do tisíce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Desetinné  zlomky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 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388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vlastní</a:t>
            </a:r>
            <a:endParaRPr lang="cs-CZ" sz="2000" dirty="0"/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135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</TotalTime>
  <Words>293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Flow</vt:lpstr>
      <vt:lpstr>Desetinné zlomky  VY_32_INOVACE_39_Desetinne_zlomky Matematika a její aplikace, opakování 5.ročník</vt:lpstr>
      <vt:lpstr>Zlomky se jmenovatelem 10,100,1 000 atd. se nazývají desetinné zlomky</vt:lpstr>
      <vt:lpstr>Na prvním místě vpravo za desetinnou čárkou jsou desetiny.</vt:lpstr>
      <vt:lpstr>Na druhém místě vpravo za desetinnou čárkou jsou setiny.</vt:lpstr>
      <vt:lpstr>Zapiš 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Jirka</dc:creator>
  <cp:lastModifiedBy>Biskupová Veronika</cp:lastModifiedBy>
  <cp:revision>13</cp:revision>
  <dcterms:created xsi:type="dcterms:W3CDTF">2010-11-15T18:52:58Z</dcterms:created>
  <dcterms:modified xsi:type="dcterms:W3CDTF">2012-07-02T09:36:59Z</dcterms:modified>
</cp:coreProperties>
</file>