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E1C62-4480-414D-AC77-9A7DE2A8057E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F0CFB-BBC8-421E-93B3-82FBC1505C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E1C62-4480-414D-AC77-9A7DE2A8057E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F0CFB-BBC8-421E-93B3-82FBC1505C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E1C62-4480-414D-AC77-9A7DE2A8057E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F0CFB-BBC8-421E-93B3-82FBC1505C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E1C62-4480-414D-AC77-9A7DE2A8057E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F0CFB-BBC8-421E-93B3-82FBC1505C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E1C62-4480-414D-AC77-9A7DE2A8057E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F0CFB-BBC8-421E-93B3-82FBC1505C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E1C62-4480-414D-AC77-9A7DE2A8057E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F0CFB-BBC8-421E-93B3-82FBC1505C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E1C62-4480-414D-AC77-9A7DE2A8057E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F0CFB-BBC8-421E-93B3-82FBC1505C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E1C62-4480-414D-AC77-9A7DE2A8057E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F0CFB-BBC8-421E-93B3-82FBC1505C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E1C62-4480-414D-AC77-9A7DE2A8057E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F0CFB-BBC8-421E-93B3-82FBC1505C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E1C62-4480-414D-AC77-9A7DE2A8057E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F0CFB-BBC8-421E-93B3-82FBC1505C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E1C62-4480-414D-AC77-9A7DE2A8057E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F0CFB-BBC8-421E-93B3-82FBC1505C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554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5625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5018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5725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7534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9517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8771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2303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1573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411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862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4006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5715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9120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4886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7000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8649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9425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8231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8816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9286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46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E1C62-4480-414D-AC77-9A7DE2A8057E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F0CFB-BBC8-421E-93B3-82FBC1505CA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352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187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Rozklad desetinných čísel</a:t>
            </a:r>
            <a:br>
              <a:rPr lang="cs-CZ" dirty="0" smtClean="0"/>
            </a:br>
            <a:r>
              <a:rPr lang="cs-CZ" sz="3100" dirty="0" smtClean="0"/>
              <a:t> VY_32_INOVACE_43_Rozklad </a:t>
            </a:r>
            <a:r>
              <a:rPr lang="cs-CZ" sz="3100" dirty="0" err="1" smtClean="0"/>
              <a:t>deset_cisel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Matematika a její aplikace,  5.ročník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Autor: Hana Štrosová, Základní škola a Mateřská škola </a:t>
            </a:r>
            <a:r>
              <a:rPr lang="cs-CZ" dirty="0" err="1" smtClean="0"/>
              <a:t>Jivina</a:t>
            </a:r>
            <a:endParaRPr lang="cs-CZ" dirty="0" smtClean="0"/>
          </a:p>
          <a:p>
            <a:r>
              <a:rPr lang="cs-CZ" dirty="0" smtClean="0"/>
              <a:t>Vytvořeno v rámci v projektu „EU peníze školám“ </a:t>
            </a:r>
          </a:p>
          <a:p>
            <a:r>
              <a:rPr lang="cs-CZ" b="1" dirty="0" smtClean="0"/>
              <a:t>OP VK oblast podpory 1.4 s názvem Zlepšení podmínek pro vzdělávání na základních školách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476672"/>
            <a:ext cx="5029200" cy="1219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Rozklad desetinných čísel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Podobně jako rozkládáme přirozená čísla na součet jednotek,desítek,stovek atd.,můžeme i desetinná čísla rozložit na součet jednotek,desetin a setin.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Rozklad desetinných čísel: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  3,2   =  3  +  0,2</a:t>
            </a:r>
          </a:p>
          <a:p>
            <a:r>
              <a:rPr lang="cs-CZ" dirty="0"/>
              <a:t> </a:t>
            </a:r>
            <a:r>
              <a:rPr lang="cs-CZ" dirty="0" smtClean="0"/>
              <a:t>  4,02  = 4 +   0,02 </a:t>
            </a:r>
          </a:p>
          <a:p>
            <a:r>
              <a:rPr lang="cs-CZ" dirty="0" smtClean="0"/>
              <a:t>   5,46  = 5  +   0,4  + 0,06</a:t>
            </a:r>
          </a:p>
          <a:p>
            <a:endParaRPr lang="cs-CZ" dirty="0" smtClean="0"/>
          </a:p>
          <a:p>
            <a:r>
              <a:rPr lang="cs-CZ" sz="1800" dirty="0" smtClean="0"/>
              <a:t>Rozlož desetinná čísla na součet desítek,jednotek,desetin a setin: </a:t>
            </a:r>
          </a:p>
          <a:p>
            <a:r>
              <a:rPr lang="cs-CZ" dirty="0" smtClean="0"/>
              <a:t>5,25     5,10        4,3           4,99       5,02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jedním desetinným číslem: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37 + 0,2 + 0,03 =</a:t>
            </a:r>
          </a:p>
          <a:p>
            <a:r>
              <a:rPr lang="cs-CZ" dirty="0" smtClean="0"/>
              <a:t>28 + 0,5 =</a:t>
            </a:r>
          </a:p>
          <a:p>
            <a:r>
              <a:rPr lang="cs-CZ" dirty="0" smtClean="0"/>
              <a:t>2 + 0,05=</a:t>
            </a:r>
          </a:p>
          <a:p>
            <a:r>
              <a:rPr lang="cs-CZ" dirty="0" smtClean="0"/>
              <a:t>10 + 0,4 + 0,02=</a:t>
            </a:r>
          </a:p>
          <a:p>
            <a:r>
              <a:rPr lang="cs-CZ" dirty="0" smtClean="0"/>
              <a:t>3 + 0,8 + 0,07=</a:t>
            </a:r>
          </a:p>
          <a:p>
            <a:r>
              <a:rPr lang="cs-CZ" dirty="0" smtClean="0"/>
              <a:t>5 + 0,6 + 0, 03 =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1008111"/>
          </a:xfrm>
        </p:spPr>
        <p:txBody>
          <a:bodyPr/>
          <a:lstStyle/>
          <a:p>
            <a:r>
              <a:rPr lang="cs-CZ" sz="2000" dirty="0" smtClean="0"/>
              <a:t>Základní</a:t>
            </a:r>
            <a:r>
              <a:rPr lang="cs-CZ" dirty="0" smtClean="0"/>
              <a:t> </a:t>
            </a:r>
            <a:r>
              <a:rPr lang="cs-CZ" sz="2000" dirty="0" smtClean="0"/>
              <a:t>údaje o DUM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480720" cy="3312368"/>
          </a:xfrm>
        </p:spPr>
        <p:txBody>
          <a:bodyPr>
            <a:normAutofit fontScale="70000" lnSpcReduction="20000"/>
          </a:bodyPr>
          <a:lstStyle/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</a:rPr>
              <a:t>Autor DUM: </a:t>
            </a:r>
            <a:r>
              <a:rPr lang="cs-CZ" sz="2200" dirty="0" smtClean="0">
                <a:solidFill>
                  <a:schemeClr val="tx1"/>
                </a:solidFill>
              </a:rPr>
              <a:t>Hana Štrosová, </a:t>
            </a:r>
            <a:r>
              <a:rPr lang="cs-CZ" sz="2200" dirty="0">
                <a:solidFill>
                  <a:schemeClr val="tx1"/>
                </a:solidFill>
              </a:rPr>
              <a:t>Základní škola a Mateřská škola Jivina, Jivina 9 294 14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err="1" smtClean="0">
                <a:solidFill>
                  <a:schemeClr val="tx1"/>
                </a:solidFill>
                <a:cs typeface="Times New Roman" pitchFamily="18" charset="0"/>
              </a:rPr>
              <a:t>pátýí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 a její aplikace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okruh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Desetinná čísla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Rozklad desetinných čísel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pro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prezentaci a procvičování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 v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pátém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ročníku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pomocí 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sešitů , 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lvl="0" indent="-255588" algn="l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38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692696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Použité zdroje: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1844824"/>
            <a:ext cx="7344816" cy="943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56032">
              <a:spcBef>
                <a:spcPts val="400"/>
              </a:spcBef>
              <a:buClr>
                <a:srgbClr val="4F81BD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000" dirty="0" smtClean="0">
                <a:solidFill>
                  <a:prstClr val="black"/>
                </a:solidFill>
                <a:cs typeface="Times New Roman" pitchFamily="18" charset="0"/>
              </a:rPr>
              <a:t>Textová </a:t>
            </a:r>
            <a:r>
              <a:rPr lang="cs-CZ" sz="2000" dirty="0">
                <a:solidFill>
                  <a:prstClr val="black"/>
                </a:solidFill>
                <a:cs typeface="Times New Roman" pitchFamily="18" charset="0"/>
              </a:rPr>
              <a:t>část je </a:t>
            </a:r>
            <a:r>
              <a:rPr lang="cs-CZ" sz="2000" dirty="0" smtClean="0">
                <a:solidFill>
                  <a:prstClr val="black"/>
                </a:solidFill>
                <a:cs typeface="Times New Roman" pitchFamily="18" charset="0"/>
              </a:rPr>
              <a:t>vlastní</a:t>
            </a:r>
          </a:p>
          <a:p>
            <a:pPr marL="365760" indent="-256032">
              <a:spcBef>
                <a:spcPts val="400"/>
              </a:spcBef>
              <a:buClr>
                <a:srgbClr val="4F81BD"/>
              </a:buClr>
              <a:buSzPct val="65000"/>
              <a:buFont typeface="Arial" pitchFamily="34" charset="0"/>
              <a:buChar char="•"/>
              <a:defRPr/>
            </a:pP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755576" y="6165304"/>
            <a:ext cx="7848872" cy="556171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7858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239</Words>
  <Application>Microsoft Office PowerPoint</Application>
  <PresentationFormat>Předvádění na obrazovce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Motiv sady Office</vt:lpstr>
      <vt:lpstr>Motiv systému Office</vt:lpstr>
      <vt:lpstr>1_Motiv systému Office</vt:lpstr>
      <vt:lpstr>Rozklad desetinných čísel  VY_32_INOVACE_43_Rozklad deset_cisel  Matematika a její aplikace,  5.ročník</vt:lpstr>
      <vt:lpstr>Rozklad desetinných čísel</vt:lpstr>
      <vt:lpstr>Rozklad desetinných čísel:</vt:lpstr>
      <vt:lpstr>Zapiš jedním desetinným číslem:</vt:lpstr>
      <vt:lpstr>Základní údaje o DUM</vt:lpstr>
      <vt:lpstr>Prezentace aplikace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Desetinná čísla  VY_32_INOVACE_03/III Matematika a její aplikace,  5.ročník</dc:title>
  <dc:creator>Veronika Biskupová</dc:creator>
  <cp:lastModifiedBy>Biskupová Veronika</cp:lastModifiedBy>
  <cp:revision>6</cp:revision>
  <dcterms:created xsi:type="dcterms:W3CDTF">2011-06-27T13:27:09Z</dcterms:created>
  <dcterms:modified xsi:type="dcterms:W3CDTF">2012-07-02T10:43:59Z</dcterms:modified>
</cp:coreProperties>
</file>