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A4D35-E07D-411D-BE32-0AA4F01449BB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DDD8-7B91-4B96-89EB-31CEC71421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785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A4D35-E07D-411D-BE32-0AA4F01449BB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DDD8-7B91-4B96-89EB-31CEC71421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14434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A4D35-E07D-411D-BE32-0AA4F01449BB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DDD8-7B91-4B96-89EB-31CEC71421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3767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A4D35-E07D-411D-BE32-0AA4F01449BB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DDD8-7B91-4B96-89EB-31CEC71421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77916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A4D35-E07D-411D-BE32-0AA4F01449BB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DDD8-7B91-4B96-89EB-31CEC71421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0116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A4D35-E07D-411D-BE32-0AA4F01449BB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DDD8-7B91-4B96-89EB-31CEC71421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23576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A4D35-E07D-411D-BE32-0AA4F01449BB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DDD8-7B91-4B96-89EB-31CEC71421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30885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A4D35-E07D-411D-BE32-0AA4F01449BB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DDD8-7B91-4B96-89EB-31CEC71421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9498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A4D35-E07D-411D-BE32-0AA4F01449BB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DDD8-7B91-4B96-89EB-31CEC71421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5535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A4D35-E07D-411D-BE32-0AA4F01449BB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DDD8-7B91-4B96-89EB-31CEC71421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9115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A4D35-E07D-411D-BE32-0AA4F01449BB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DDD8-7B91-4B96-89EB-31CEC71421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7722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5A4D35-E07D-411D-BE32-0AA4F01449BB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7ADDD8-7B91-4B96-89EB-31CEC71421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5691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4294967295"/>
          </p:nvPr>
        </p:nvSpPr>
        <p:spPr>
          <a:xfrm>
            <a:off x="539750" y="3808413"/>
            <a:ext cx="7854950" cy="1806575"/>
          </a:xfrm>
        </p:spPr>
        <p:txBody>
          <a:bodyPr lIns="0" rIns="18288">
            <a:normAutofit fontScale="85000" lnSpcReduction="20000"/>
          </a:bodyPr>
          <a:lstStyle/>
          <a:p>
            <a:pPr marL="0" indent="0" algn="ctr" eaLnBrk="1" hangingPunct="1">
              <a:buFontTx/>
              <a:buNone/>
            </a:pPr>
            <a:r>
              <a:rPr lang="cs-CZ" sz="2800" dirty="0" smtClean="0"/>
              <a:t>VY_32_INOVACE_56_Opakovani_3_rocnik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Opakování pro 3. ročník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Anglický jazyk – 3. ročník</a:t>
            </a:r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Autor: Vladimír </a:t>
            </a:r>
            <a:r>
              <a:rPr lang="cs-CZ" sz="1800" dirty="0" err="1" smtClean="0"/>
              <a:t>Hataš</a:t>
            </a:r>
            <a:r>
              <a:rPr lang="cs-CZ" sz="1800" dirty="0" smtClean="0"/>
              <a:t>, Základní škola a Mateřská škola </a:t>
            </a:r>
            <a:r>
              <a:rPr lang="cs-CZ" sz="1800" dirty="0" err="1" smtClean="0"/>
              <a:t>Jivina</a:t>
            </a:r>
            <a:endParaRPr lang="cs-CZ" sz="1800" dirty="0" smtClean="0"/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Vytvořeno v rámci v projektu „EU peníze školám“ </a:t>
            </a:r>
          </a:p>
          <a:p>
            <a:pPr marL="0" indent="0" algn="ctr" eaLnBrk="1" hangingPunct="1">
              <a:buFontTx/>
              <a:buNone/>
            </a:pPr>
            <a:r>
              <a:rPr lang="cs-CZ" sz="1800" b="1" dirty="0" smtClean="0"/>
              <a:t>OP VK oblast podpory 1.4 s názvem Zlepšení podmínek pro vzdělávání na základních školách</a:t>
            </a:r>
            <a:endParaRPr lang="cs-CZ" sz="1800" dirty="0" smtClean="0"/>
          </a:p>
        </p:txBody>
      </p:sp>
      <p:pic>
        <p:nvPicPr>
          <p:cNvPr id="2051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1412875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1547813" y="2349500"/>
            <a:ext cx="69119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260648"/>
            <a:ext cx="7774632" cy="1080120"/>
          </a:xfrm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Aj 3.ročník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3728" y="1340768"/>
            <a:ext cx="4608512" cy="1008112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Přiřaď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-225545" y="3132257"/>
            <a:ext cx="2555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          </a:t>
            </a:r>
            <a:r>
              <a:rPr lang="cs-CZ" sz="3200" dirty="0" smtClean="0"/>
              <a:t>kráva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-276497" y="3861046"/>
            <a:ext cx="21237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</a:t>
            </a:r>
            <a:r>
              <a:rPr lang="cs-CZ" sz="3200" dirty="0" smtClean="0"/>
              <a:t>včela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4476808"/>
            <a:ext cx="2339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</a:t>
            </a:r>
            <a:r>
              <a:rPr lang="cs-CZ" sz="3200" dirty="0" smtClean="0"/>
              <a:t>kachna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85367" y="5172306"/>
            <a:ext cx="1781944" cy="58477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3200" dirty="0" smtClean="0"/>
              <a:t>zvíře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24128" y="3140968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</a:t>
            </a:r>
            <a:r>
              <a:rPr lang="cs-CZ" sz="3200" dirty="0" smtClean="0"/>
              <a:t>dog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53308" y="2399110"/>
            <a:ext cx="1709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pes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3083" y="6011464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kočka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27626" y="2691498"/>
            <a:ext cx="1296144" cy="584775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err="1" smtClean="0"/>
              <a:t>cat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245769" y="3861047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animal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245769" y="4581128"/>
            <a:ext cx="13505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cow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245769" y="5373216"/>
            <a:ext cx="11299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duck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245769" y="6303851"/>
            <a:ext cx="11299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bee</a:t>
            </a:r>
            <a:endParaRPr lang="cs-CZ" sz="3200" dirty="0"/>
          </a:p>
        </p:txBody>
      </p:sp>
      <p:cxnSp>
        <p:nvCxnSpPr>
          <p:cNvPr id="23" name="Přímá spojnice 22"/>
          <p:cNvCxnSpPr/>
          <p:nvPr/>
        </p:nvCxnSpPr>
        <p:spPr>
          <a:xfrm>
            <a:off x="1808276" y="2691498"/>
            <a:ext cx="4707940" cy="88151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endCxn id="18" idx="1"/>
          </p:cNvCxnSpPr>
          <p:nvPr/>
        </p:nvCxnSpPr>
        <p:spPr>
          <a:xfrm>
            <a:off x="2339752" y="3433355"/>
            <a:ext cx="3906017" cy="14401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676339" y="4184420"/>
            <a:ext cx="4569430" cy="22689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endCxn id="19" idx="1"/>
          </p:cNvCxnSpPr>
          <p:nvPr/>
        </p:nvCxnSpPr>
        <p:spPr>
          <a:xfrm>
            <a:off x="2177480" y="4873516"/>
            <a:ext cx="4068289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2177480" y="4153435"/>
            <a:ext cx="3834680" cy="13112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2339752" y="2983885"/>
            <a:ext cx="4176464" cy="33199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342852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700808"/>
            <a:ext cx="8229600" cy="936104"/>
          </a:xfrm>
        </p:spPr>
        <p:txBody>
          <a:bodyPr/>
          <a:lstStyle/>
          <a:p>
            <a:r>
              <a:rPr lang="cs-CZ" dirty="0" err="1" smtClean="0"/>
              <a:t>Six</a:t>
            </a:r>
            <a:r>
              <a:rPr lang="cs-CZ" dirty="0" smtClean="0"/>
              <a:t> and </a:t>
            </a: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59832" y="332656"/>
            <a:ext cx="3672408" cy="1008111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dirty="0" smtClean="0"/>
              <a:t>vypočítej</a:t>
            </a:r>
            <a:endParaRPr lang="cs-CZ" sz="60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228184" y="2348880"/>
            <a:ext cx="1080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2944280" y="2690920"/>
            <a:ext cx="4508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T</a:t>
            </a:r>
            <a:r>
              <a:rPr lang="cs-CZ" sz="3200" dirty="0" smtClean="0"/>
              <a:t>en and  </a:t>
            </a:r>
            <a:r>
              <a:rPr lang="cs-CZ" sz="3200" dirty="0" err="1" smtClean="0"/>
              <a:t>one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endParaRPr lang="cs-CZ" sz="32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5868144" y="3140968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944280" y="3514568"/>
            <a:ext cx="51561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Eight</a:t>
            </a:r>
            <a:r>
              <a:rPr lang="cs-CZ" sz="3200" dirty="0" smtClean="0"/>
              <a:t> and  </a:t>
            </a:r>
            <a:r>
              <a:rPr lang="cs-CZ" sz="3200" dirty="0" err="1" smtClean="0"/>
              <a:t>three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6444208" y="3806955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3419872" y="4293095"/>
            <a:ext cx="8064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Two</a:t>
            </a:r>
            <a:r>
              <a:rPr lang="cs-CZ" sz="3200" dirty="0" smtClean="0"/>
              <a:t> and </a:t>
            </a:r>
            <a:r>
              <a:rPr lang="cs-CZ" sz="3200" dirty="0" err="1" smtClean="0"/>
              <a:t>two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endParaRPr lang="cs-CZ" sz="3200" dirty="0"/>
          </a:p>
        </p:txBody>
      </p:sp>
      <p:cxnSp>
        <p:nvCxnSpPr>
          <p:cNvPr id="19" name="Přímá spojnice 18"/>
          <p:cNvCxnSpPr/>
          <p:nvPr/>
        </p:nvCxnSpPr>
        <p:spPr>
          <a:xfrm>
            <a:off x="6581108" y="4598966"/>
            <a:ext cx="174242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419872" y="4585483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419872" y="5085184"/>
            <a:ext cx="4536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Seven</a:t>
            </a:r>
            <a:r>
              <a:rPr lang="cs-CZ" sz="3200" dirty="0" smtClean="0"/>
              <a:t> and </a:t>
            </a:r>
            <a:r>
              <a:rPr lang="cs-CZ" sz="3200" dirty="0" err="1" smtClean="0"/>
              <a:t>two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endParaRPr lang="cs-CZ" sz="3200" dirty="0"/>
          </a:p>
        </p:txBody>
      </p:sp>
      <p:cxnSp>
        <p:nvCxnSpPr>
          <p:cNvPr id="23" name="Přímá spojnice 22"/>
          <p:cNvCxnSpPr/>
          <p:nvPr/>
        </p:nvCxnSpPr>
        <p:spPr>
          <a:xfrm>
            <a:off x="6581108" y="5377571"/>
            <a:ext cx="12312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3563888" y="6021288"/>
            <a:ext cx="47596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Nine</a:t>
            </a:r>
            <a:r>
              <a:rPr lang="cs-CZ" sz="3200" dirty="0" smtClean="0"/>
              <a:t> and </a:t>
            </a:r>
            <a:r>
              <a:rPr lang="cs-CZ" sz="3200" dirty="0" err="1" smtClean="0"/>
              <a:t>three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endParaRPr lang="cs-CZ" sz="3200" dirty="0"/>
          </a:p>
        </p:txBody>
      </p:sp>
      <p:cxnSp>
        <p:nvCxnSpPr>
          <p:cNvPr id="26" name="Přímá spojnice 25"/>
          <p:cNvCxnSpPr/>
          <p:nvPr/>
        </p:nvCxnSpPr>
        <p:spPr>
          <a:xfrm>
            <a:off x="6876256" y="6331481"/>
            <a:ext cx="122413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6228183" y="1916832"/>
            <a:ext cx="23042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eleven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868144" y="2690920"/>
            <a:ext cx="15841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eleven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444208" y="3222180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eleven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581108" y="4099343"/>
            <a:ext cx="17424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four</a:t>
            </a:r>
            <a:endParaRPr lang="cs-CZ" sz="32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660232" y="4954815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nine</a:t>
            </a:r>
            <a:endParaRPr lang="cs-CZ" sz="32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876256" y="5728900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tvelwe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528730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6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6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1" dur="20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30" grpId="0"/>
      <p:bldP spid="31" grpId="0"/>
      <p:bldP spid="3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39752" y="332656"/>
            <a:ext cx="4892080" cy="963538"/>
          </a:xfrm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31540" y="2065494"/>
            <a:ext cx="2304256" cy="648072"/>
          </a:xfrm>
          <a:solidFill>
            <a:schemeClr val="bg1"/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cs-CZ" sz="1800" dirty="0" smtClean="0"/>
              <a:t>He </a:t>
            </a:r>
            <a:r>
              <a:rPr lang="cs-CZ" sz="1800" dirty="0" err="1" smtClean="0"/>
              <a:t>is</a:t>
            </a:r>
            <a:r>
              <a:rPr lang="cs-CZ" sz="1800" dirty="0" smtClean="0"/>
              <a:t> a boy</a:t>
            </a:r>
            <a:endParaRPr lang="cs-CZ" sz="1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78092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573016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blond.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422108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Kikina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smtClean="0"/>
              <a:t> blond.</a:t>
            </a:r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220486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On je kluk.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6056" y="278092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</a:t>
            </a:r>
            <a:r>
              <a:rPr lang="cs-CZ" dirty="0" smtClean="0"/>
              <a:t>ak jsi starý?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6056" y="375768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Ona je blonďatá.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52927" y="4253363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Kristýna je blonďatá.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70995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59832" y="0"/>
            <a:ext cx="3024336" cy="1143000"/>
          </a:xfrm>
          <a:solidFill>
            <a:schemeClr val="accent3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POJMENUJ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00" y="1052736"/>
            <a:ext cx="1409700" cy="2232248"/>
          </a:xfrm>
        </p:spPr>
      </p:pic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52120" y="1628800"/>
            <a:ext cx="2444080" cy="1584350"/>
          </a:xfrm>
        </p:spPr>
      </p:pic>
      <p:cxnSp>
        <p:nvCxnSpPr>
          <p:cNvPr id="7" name="Přímá spojnice 6"/>
          <p:cNvCxnSpPr/>
          <p:nvPr/>
        </p:nvCxnSpPr>
        <p:spPr>
          <a:xfrm>
            <a:off x="5724128" y="3645024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755576" y="386104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02763" y="4308764"/>
            <a:ext cx="2667000" cy="1714500"/>
          </a:xfrm>
          <a:prstGeom prst="rect">
            <a:avLst/>
          </a:prstGeom>
        </p:spPr>
      </p:pic>
      <p:cxnSp>
        <p:nvCxnSpPr>
          <p:cNvPr id="13" name="Přímá spojnice 12"/>
          <p:cNvCxnSpPr/>
          <p:nvPr/>
        </p:nvCxnSpPr>
        <p:spPr>
          <a:xfrm flipV="1">
            <a:off x="3059832" y="6525344"/>
            <a:ext cx="2809931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899592" y="3440335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Algerian" pitchFamily="82" charset="0"/>
                <a:cs typeface="Andalus" pitchFamily="18" charset="-78"/>
              </a:rPr>
              <a:t>milk</a:t>
            </a:r>
            <a:endParaRPr lang="cs-CZ" dirty="0">
              <a:latin typeface="Algerian" pitchFamily="82" charset="0"/>
              <a:cs typeface="Andalus" pitchFamily="18" charset="-78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24128" y="3255669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           </a:t>
            </a:r>
            <a:r>
              <a:rPr lang="cs-CZ" dirty="0" err="1" smtClean="0">
                <a:latin typeface="+mj-lt"/>
              </a:rPr>
              <a:t>penguins</a:t>
            </a:r>
            <a:endParaRPr lang="cs-CZ" dirty="0">
              <a:effectLst/>
              <a:latin typeface="+mj-lt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79369" y="6235349"/>
            <a:ext cx="19447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lion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5830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188640"/>
            <a:ext cx="5338936" cy="1143000"/>
          </a:xfrm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DOPLŇ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51520" y="2276872"/>
            <a:ext cx="8352928" cy="1040979"/>
          </a:xfrm>
        </p:spPr>
        <p:txBody>
          <a:bodyPr/>
          <a:lstStyle/>
          <a:p>
            <a:r>
              <a:rPr lang="cs-CZ" dirty="0" smtClean="0"/>
              <a:t>A green </a:t>
            </a:r>
            <a:r>
              <a:rPr lang="cs-CZ" dirty="0" err="1" smtClean="0"/>
              <a:t>pear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435280" cy="964703"/>
          </a:xfrm>
        </p:spPr>
        <p:txBody>
          <a:bodyPr/>
          <a:lstStyle/>
          <a:p>
            <a:r>
              <a:rPr lang="cs-CZ" dirty="0" err="1" smtClean="0"/>
              <a:t>An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6992" y="1772816"/>
            <a:ext cx="936104" cy="36933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9512" y="2348880"/>
            <a:ext cx="792088" cy="36933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3068960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</a:t>
            </a:r>
            <a:r>
              <a:rPr lang="cs-CZ" sz="2800" dirty="0" err="1" smtClean="0"/>
              <a:t>purple</a:t>
            </a:r>
            <a:r>
              <a:rPr lang="cs-CZ" sz="2800" dirty="0" smtClean="0"/>
              <a:t> </a:t>
            </a:r>
            <a:r>
              <a:rPr lang="cs-CZ" sz="2800" dirty="0" err="1" smtClean="0"/>
              <a:t>plum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164288" y="404664"/>
            <a:ext cx="1800200" cy="769441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AN/A</a:t>
            </a:r>
            <a:endParaRPr lang="cs-CZ" sz="4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79512" y="3145904"/>
            <a:ext cx="648072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83085" y="3949694"/>
            <a:ext cx="8784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</a:t>
            </a:r>
            <a:r>
              <a:rPr lang="cs-CZ" sz="2800" dirty="0" err="1" smtClean="0"/>
              <a:t>yellow</a:t>
            </a:r>
            <a:r>
              <a:rPr lang="cs-CZ" sz="2800" dirty="0" smtClean="0"/>
              <a:t> </a:t>
            </a:r>
            <a:r>
              <a:rPr lang="cs-CZ" sz="2800" dirty="0" err="1" smtClean="0"/>
              <a:t>banana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0" y="4010000"/>
            <a:ext cx="610758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3528" y="4869160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</a:t>
            </a:r>
            <a:r>
              <a:rPr lang="cs-CZ" sz="2800" dirty="0" err="1" smtClean="0"/>
              <a:t>red</a:t>
            </a:r>
            <a:r>
              <a:rPr lang="cs-CZ" sz="2800" dirty="0" smtClean="0"/>
              <a:t> </a:t>
            </a:r>
            <a:r>
              <a:rPr lang="cs-CZ" sz="2800" dirty="0" err="1" smtClean="0"/>
              <a:t>apple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-155565" y="4946104"/>
            <a:ext cx="877301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0" y="5877272"/>
            <a:ext cx="8820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green </a:t>
            </a:r>
            <a:r>
              <a:rPr lang="cs-CZ" sz="2800" dirty="0" err="1" smtClean="0"/>
              <a:t>leek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-355096" y="6031160"/>
            <a:ext cx="792088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91718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5" grpId="0" animBg="1"/>
      <p:bldP spid="18" grpId="0" animBg="1"/>
      <p:bldP spid="21" grpId="0" animBg="1"/>
      <p:bldP spid="2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274638"/>
            <a:ext cx="5904656" cy="1143000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JAKÁ BARVA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1468760"/>
          </a:xfrm>
          <a:solidFill>
            <a:schemeClr val="tx1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452320" y="1484784"/>
            <a:ext cx="1152128" cy="1080120"/>
          </a:xfrm>
          <a:solidFill>
            <a:schemeClr val="accent2"/>
          </a:solidFill>
        </p:spPr>
        <p:txBody>
          <a:bodyPr/>
          <a:lstStyle/>
          <a:p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755576" y="3573016"/>
            <a:ext cx="36724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524328" y="2924944"/>
            <a:ext cx="12241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5576" y="4581128"/>
            <a:ext cx="3456384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755576" y="5445224"/>
            <a:ext cx="37444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364088" y="4221088"/>
            <a:ext cx="3600400" cy="172819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cxnSp>
        <p:nvCxnSpPr>
          <p:cNvPr id="15" name="Přímá spojnice 14"/>
          <p:cNvCxnSpPr/>
          <p:nvPr/>
        </p:nvCxnSpPr>
        <p:spPr>
          <a:xfrm flipV="1">
            <a:off x="5508104" y="6453336"/>
            <a:ext cx="3456384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547664" y="3249850"/>
            <a:ext cx="18362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Black</a:t>
            </a:r>
          </a:p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403648" y="5135126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Purple</a:t>
            </a:r>
            <a:endParaRPr lang="cs-CZ" dirty="0" smtClean="0"/>
          </a:p>
        </p:txBody>
      </p:sp>
      <p:sp>
        <p:nvSpPr>
          <p:cNvPr id="18" name="TextovéPole 17"/>
          <p:cNvSpPr txBox="1"/>
          <p:nvPr/>
        </p:nvSpPr>
        <p:spPr>
          <a:xfrm>
            <a:off x="7552812" y="260063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red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76256" y="613394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blue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2282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 fontScale="925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Vladimír Hataš,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</a:t>
            </a:r>
            <a:r>
              <a:rPr lang="cs-CZ" sz="2200" dirty="0" smtClean="0">
                <a:solidFill>
                  <a:schemeClr val="tx1"/>
                </a:solidFill>
              </a:rPr>
              <a:t>9, </a:t>
            </a:r>
            <a:r>
              <a:rPr lang="cs-CZ" sz="2200" dirty="0">
                <a:solidFill>
                  <a:schemeClr val="tx1"/>
                </a:solidFill>
              </a:rPr>
              <a:t>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třetí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Jazyk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a jazyková komunikace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anglický jazyk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Řečové dovednosti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Procvičování, porozumění textu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                        pro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procvičování 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anglický jazyk ve třetím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ročníku 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pomocí datového 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</a:t>
            </a:r>
            <a:r>
              <a:rPr lang="cs-CZ" sz="2200">
                <a:solidFill>
                  <a:schemeClr val="tx1"/>
                </a:solidFill>
                <a:cs typeface="Times New Roman" pitchFamily="18" charset="0"/>
              </a:rPr>
              <a:t>žákovských </a:t>
            </a:r>
            <a:r>
              <a:rPr lang="cs-CZ" sz="2200" smtClean="0">
                <a:solidFill>
                  <a:schemeClr val="tx1"/>
                </a:solidFill>
                <a:cs typeface="Times New Roman" pitchFamily="18" charset="0"/>
              </a:rPr>
              <a:t>sešitů,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34363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Zdroje: text vlastní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139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498</TotalTime>
  <Words>263</Words>
  <Application>Microsoft Office PowerPoint</Application>
  <PresentationFormat>Předvádění na obrazovce (4:3)</PresentationFormat>
  <Paragraphs>70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Aj 3.ročník</vt:lpstr>
      <vt:lpstr>Six and five is </vt:lpstr>
      <vt:lpstr>Přelož</vt:lpstr>
      <vt:lpstr>POJMENUJ</vt:lpstr>
      <vt:lpstr>DOPLŇ</vt:lpstr>
      <vt:lpstr>JAKÁ BARVA</vt:lpstr>
      <vt:lpstr>Základní údaje o DUM</vt:lpstr>
      <vt:lpstr>   Zdroje: text vlastní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Aj 3.ročník</dc:title>
  <dc:creator>Tabule</dc:creator>
  <cp:lastModifiedBy>Dum</cp:lastModifiedBy>
  <cp:revision>30</cp:revision>
  <dcterms:created xsi:type="dcterms:W3CDTF">2011-06-10T07:59:15Z</dcterms:created>
  <dcterms:modified xsi:type="dcterms:W3CDTF">2012-07-06T15:27:31Z</dcterms:modified>
</cp:coreProperties>
</file>