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3365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2274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0455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3175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082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24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5667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7796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987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8530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8520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BABAE-EEAA-4B0E-A250-9B00FFCA6404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4EFEC-4BC7-4B4B-A851-FC08DC72CC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9059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808413"/>
            <a:ext cx="7854950" cy="1806575"/>
          </a:xfrm>
        </p:spPr>
        <p:txBody>
          <a:bodyPr lIns="0" rIns="18288">
            <a:normAutofit fontScale="850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VY_32_INOVACE_58_Otazka_zapor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Otázka, zápor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Anglický jazyk – 3.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Vladimír </a:t>
            </a:r>
            <a:r>
              <a:rPr lang="cs-CZ" sz="1800" dirty="0" err="1" smtClean="0"/>
              <a:t>Hataš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9650"/>
            <a:ext cx="5256584" cy="1470025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Aj 3.ROČNÍK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68247" y="1484784"/>
            <a:ext cx="4680520" cy="1152128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VYTVOŘ OTÁZKU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84364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desk</a:t>
            </a:r>
            <a:r>
              <a:rPr lang="cs-CZ" dirty="0" smtClean="0"/>
              <a:t>.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2803" y="3347700"/>
            <a:ext cx="5292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girl.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050638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long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717032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887744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These </a:t>
            </a:r>
            <a:r>
              <a:rPr lang="cs-CZ" dirty="0" err="1" smtClean="0"/>
              <a:t>socks</a:t>
            </a:r>
            <a:r>
              <a:rPr lang="cs-CZ" dirty="0" smtClean="0"/>
              <a:t> are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451841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You</a:t>
            </a:r>
            <a:r>
              <a:rPr lang="cs-CZ" dirty="0" smtClean="0"/>
              <a:t> are  </a:t>
            </a:r>
            <a:r>
              <a:rPr lang="cs-CZ" dirty="0" err="1" smtClean="0"/>
              <a:t>wearing</a:t>
            </a:r>
            <a:r>
              <a:rPr lang="cs-CZ" dirty="0" smtClean="0"/>
              <a:t> a T-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262934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Sunday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48252" y="287090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a </a:t>
            </a:r>
            <a:r>
              <a:rPr lang="cs-CZ" dirty="0" err="1" smtClean="0"/>
              <a:t>desk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93143" y="33477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a girl?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93143" y="3775921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27423" y="4153654"/>
            <a:ext cx="3995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a long </a:t>
            </a:r>
            <a:r>
              <a:rPr lang="cs-CZ" dirty="0" err="1" smtClean="0"/>
              <a:t>desk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4508235"/>
            <a:ext cx="3780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T-</a:t>
            </a:r>
            <a:r>
              <a:rPr lang="cs-CZ" dirty="0" err="1" smtClean="0"/>
              <a:t>shirt</a:t>
            </a:r>
            <a:r>
              <a:rPr lang="cs-CZ" dirty="0" smtClean="0"/>
              <a:t>?            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371193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63307" y="4903667"/>
            <a:ext cx="3784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Are these </a:t>
            </a:r>
            <a:r>
              <a:rPr lang="cs-CZ" dirty="0" err="1" smtClean="0"/>
              <a:t>socks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34707" y="5223784"/>
            <a:ext cx="4018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Sunday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1219049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116632"/>
            <a:ext cx="5760640" cy="114300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VYTVOŘ ZÁPOR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5141167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painting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cheese.</a:t>
            </a:r>
          </a:p>
          <a:p>
            <a:r>
              <a:rPr lang="cs-CZ" dirty="0" smtClean="0"/>
              <a:t>These </a:t>
            </a:r>
            <a:r>
              <a:rPr lang="cs-CZ" dirty="0" err="1" smtClean="0"/>
              <a:t>jeans</a:t>
            </a:r>
            <a:r>
              <a:rPr lang="cs-CZ" dirty="0" smtClean="0"/>
              <a:t> are </a:t>
            </a:r>
            <a:r>
              <a:rPr lang="cs-CZ" dirty="0" err="1" smtClean="0"/>
              <a:t>gray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big.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small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sister</a:t>
            </a:r>
            <a:r>
              <a:rPr lang="cs-CZ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32537" y="1328101"/>
            <a:ext cx="43204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not a </a:t>
            </a:r>
            <a:r>
              <a:rPr lang="cs-CZ" sz="3200" dirty="0" err="1" smtClean="0"/>
              <a:t>desk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2189875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can</a:t>
            </a:r>
            <a:r>
              <a:rPr lang="cs-CZ" sz="3200" dirty="0" smtClean="0"/>
              <a:t> not </a:t>
            </a:r>
            <a:r>
              <a:rPr lang="cs-CZ" sz="3200" dirty="0" err="1" smtClean="0"/>
              <a:t>write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89643" y="2725321"/>
            <a:ext cx="55973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am</a:t>
            </a:r>
            <a:r>
              <a:rPr lang="cs-CZ" sz="3200" dirty="0" smtClean="0"/>
              <a:t> not </a:t>
            </a:r>
            <a:r>
              <a:rPr lang="cs-CZ" sz="3200" dirty="0" err="1" smtClean="0"/>
              <a:t>good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painting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             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3154691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r>
              <a:rPr lang="cs-CZ" sz="3200" dirty="0" smtClean="0"/>
              <a:t> cheese.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3739467"/>
            <a:ext cx="6433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These </a:t>
            </a:r>
            <a:r>
              <a:rPr lang="cs-CZ" sz="3200" dirty="0" err="1" smtClean="0"/>
              <a:t>jeans</a:t>
            </a:r>
            <a:r>
              <a:rPr lang="cs-CZ" sz="3200" dirty="0" smtClean="0"/>
              <a:t> are not </a:t>
            </a:r>
            <a:r>
              <a:rPr lang="cs-CZ" sz="3200" dirty="0" err="1" smtClean="0"/>
              <a:t>gray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1834" y="429457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It´s</a:t>
            </a:r>
            <a:r>
              <a:rPr lang="cs-CZ" sz="3200" dirty="0" smtClean="0"/>
              <a:t> not on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floor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1834" y="4868042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not big.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83714" y="5244760"/>
            <a:ext cx="5861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You</a:t>
            </a:r>
            <a:r>
              <a:rPr lang="cs-CZ" sz="3200" dirty="0" smtClean="0"/>
              <a:t> are not </a:t>
            </a:r>
            <a:r>
              <a:rPr lang="cs-CZ" sz="3200" dirty="0" err="1" smtClean="0"/>
              <a:t>small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4118" y="5818737"/>
            <a:ext cx="58773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not my </a:t>
            </a:r>
            <a:r>
              <a:rPr lang="cs-CZ" sz="3200" dirty="0" err="1" smtClean="0"/>
              <a:t>sister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9382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Vladimír Hataš,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</a:t>
            </a:r>
            <a:r>
              <a:rPr lang="cs-CZ" sz="2200" dirty="0" smtClean="0">
                <a:solidFill>
                  <a:schemeClr val="tx1"/>
                </a:solidFill>
              </a:rPr>
              <a:t>9, </a:t>
            </a:r>
            <a:r>
              <a:rPr lang="cs-CZ" sz="2200" dirty="0">
                <a:solidFill>
                  <a:schemeClr val="tx1"/>
                </a:solidFill>
              </a:rPr>
              <a:t>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třetí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 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anglický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Řečové dovednosti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Procvičování, otázka-zápor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anglický jazyk ve třetím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datového 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sešitů,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9310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r>
              <a:rPr lang="cs-CZ" smtClean="0"/>
              <a:t>text vlastní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3380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316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Aj 3.ROČNÍK</vt:lpstr>
      <vt:lpstr>VYTVOŘ ZÁPOR</vt:lpstr>
      <vt:lpstr>Základní údaje o DUM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 3.ROČNÍK</dc:title>
  <dc:creator>Tabule</dc:creator>
  <cp:lastModifiedBy>Dum</cp:lastModifiedBy>
  <cp:revision>18</cp:revision>
  <dcterms:created xsi:type="dcterms:W3CDTF">2011-06-17T08:29:46Z</dcterms:created>
  <dcterms:modified xsi:type="dcterms:W3CDTF">2012-07-06T15:33:56Z</dcterms:modified>
</cp:coreProperties>
</file>