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31939D-A2C5-4E6C-93C4-4CF1A59CEF1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DB2035-77FB-4905-99C6-DCC7B0168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356993"/>
            <a:ext cx="7854950" cy="2257996"/>
          </a:xfrm>
        </p:spPr>
        <p:txBody>
          <a:bodyPr lIns="0" rIns="18288">
            <a:normAutofit fontScale="850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VY_32_INOVACE_59_Opakovani</a:t>
            </a:r>
          </a:p>
          <a:p>
            <a:pPr marL="0" indent="0" algn="ctr" eaLnBrk="1" hangingPunct="1">
              <a:buFontTx/>
              <a:buNone/>
            </a:pPr>
            <a:r>
              <a:rPr lang="cs-CZ" sz="3500" dirty="0" smtClean="0"/>
              <a:t>Opakování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Anglický jazyk – 5.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Vladimír </a:t>
            </a:r>
            <a:r>
              <a:rPr lang="cs-CZ" sz="1800" dirty="0" err="1" smtClean="0"/>
              <a:t>Hataš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0"/>
            <a:ext cx="7772400" cy="1628800"/>
          </a:xfrm>
        </p:spPr>
        <p:txBody>
          <a:bodyPr/>
          <a:lstStyle/>
          <a:p>
            <a:r>
              <a:rPr lang="cs-CZ" dirty="0" smtClean="0"/>
              <a:t>Angličtina 5. třída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68760"/>
            <a:ext cx="9144000" cy="5589240"/>
          </a:xfrm>
        </p:spPr>
        <p:txBody>
          <a:bodyPr/>
          <a:lstStyle/>
          <a:p>
            <a:pPr algn="just"/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42047875"/>
              </p:ext>
            </p:extLst>
          </p:nvPr>
        </p:nvGraphicFramePr>
        <p:xfrm>
          <a:off x="2699792" y="651992"/>
          <a:ext cx="6300190" cy="77316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0019"/>
                <a:gridCol w="630019"/>
                <a:gridCol w="630019"/>
                <a:gridCol w="630019"/>
                <a:gridCol w="630019"/>
                <a:gridCol w="630019"/>
                <a:gridCol w="630019"/>
                <a:gridCol w="630019"/>
                <a:gridCol w="630019"/>
                <a:gridCol w="630019"/>
              </a:tblGrid>
              <a:tr h="126484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X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X</a:t>
                      </a:r>
                      <a:endParaRPr lang="cs-CZ" sz="40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1440160">
                <a:tc>
                  <a:txBody>
                    <a:bodyPr/>
                    <a:lstStyle/>
                    <a:p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x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713112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</a:tr>
              <a:tr h="713112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x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651989"/>
            <a:ext cx="1872208" cy="1269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3068" y="1921283"/>
            <a:ext cx="1026724" cy="1018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27" y="2939986"/>
            <a:ext cx="2483768" cy="832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6242" y="3772283"/>
            <a:ext cx="1024870" cy="1024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9348" y="4778216"/>
            <a:ext cx="901764" cy="74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8334" y="5520543"/>
            <a:ext cx="1472778" cy="1345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422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 ____ 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____  </a:t>
            </a:r>
            <a:r>
              <a:rPr lang="cs-CZ" dirty="0" err="1" smtClean="0"/>
              <a:t>she</a:t>
            </a:r>
            <a:r>
              <a:rPr lang="cs-CZ" dirty="0" smtClean="0"/>
              <a:t> go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____  </a:t>
            </a:r>
            <a:r>
              <a:rPr lang="cs-CZ" dirty="0" err="1" smtClean="0"/>
              <a:t>we</a:t>
            </a:r>
            <a:r>
              <a:rPr lang="cs-CZ" dirty="0" smtClean="0"/>
              <a:t> in </a:t>
            </a:r>
            <a:r>
              <a:rPr lang="cs-CZ" dirty="0" err="1" smtClean="0"/>
              <a:t>sweet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____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</a:t>
            </a:r>
            <a:r>
              <a:rPr lang="cs-CZ" dirty="0" err="1" smtClean="0"/>
              <a:t>shoping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____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cooking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____ 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, </a:t>
            </a:r>
            <a:r>
              <a:rPr lang="cs-CZ" dirty="0" err="1" smtClean="0"/>
              <a:t>Mum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____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strawberries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____ 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matter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266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vytvoř  </a:t>
            </a:r>
            <a:r>
              <a:rPr lang="cs-CZ" dirty="0" smtClean="0"/>
              <a:t>Zápor,  </a:t>
            </a:r>
            <a:r>
              <a:rPr lang="cs-CZ" dirty="0" smtClean="0"/>
              <a:t>kde je </a:t>
            </a:r>
            <a:r>
              <a:rPr lang="cs-CZ" dirty="0" smtClean="0"/>
              <a:t>potřeba (-)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2800" dirty="0" err="1" smtClean="0"/>
              <a:t>She</a:t>
            </a:r>
            <a:r>
              <a:rPr lang="cs-CZ" sz="12800" dirty="0" smtClean="0"/>
              <a:t> ____ </a:t>
            </a:r>
            <a:r>
              <a:rPr lang="cs-CZ" sz="12800" dirty="0" err="1" smtClean="0"/>
              <a:t>cooking</a:t>
            </a:r>
            <a:r>
              <a:rPr lang="cs-CZ" sz="12800" dirty="0" smtClean="0"/>
              <a:t> </a:t>
            </a:r>
            <a:r>
              <a:rPr lang="cs-CZ" sz="12800" dirty="0" err="1" smtClean="0"/>
              <a:t>now</a:t>
            </a:r>
            <a:r>
              <a:rPr lang="cs-CZ" sz="12800" dirty="0" smtClean="0"/>
              <a:t>!    +</a:t>
            </a:r>
          </a:p>
          <a:p>
            <a:pPr marL="0" indent="0">
              <a:buNone/>
            </a:pPr>
            <a:r>
              <a:rPr lang="cs-CZ" sz="12800" dirty="0" err="1" smtClean="0"/>
              <a:t>You</a:t>
            </a:r>
            <a:r>
              <a:rPr lang="cs-CZ" sz="12800" dirty="0" smtClean="0"/>
              <a:t> ____  </a:t>
            </a:r>
            <a:r>
              <a:rPr lang="cs-CZ" sz="12800" dirty="0" err="1" smtClean="0"/>
              <a:t>playing</a:t>
            </a:r>
            <a:r>
              <a:rPr lang="cs-CZ" sz="12800" dirty="0" smtClean="0"/>
              <a:t> </a:t>
            </a:r>
            <a:r>
              <a:rPr lang="cs-CZ" sz="12800" dirty="0" err="1" smtClean="0"/>
              <a:t>football</a:t>
            </a:r>
            <a:r>
              <a:rPr lang="cs-CZ" sz="12800" dirty="0" smtClean="0"/>
              <a:t>!  -</a:t>
            </a:r>
          </a:p>
          <a:p>
            <a:pPr marL="0" indent="0">
              <a:buNone/>
            </a:pPr>
            <a:r>
              <a:rPr lang="cs-CZ" sz="12800" dirty="0" smtClean="0"/>
              <a:t>I ____ </a:t>
            </a:r>
            <a:r>
              <a:rPr lang="cs-CZ" sz="12800" dirty="0" err="1" smtClean="0"/>
              <a:t>making</a:t>
            </a:r>
            <a:r>
              <a:rPr lang="cs-CZ" sz="12800" dirty="0" smtClean="0"/>
              <a:t> </a:t>
            </a:r>
            <a:r>
              <a:rPr lang="cs-CZ" sz="12800" dirty="0" err="1" smtClean="0"/>
              <a:t>bed</a:t>
            </a:r>
            <a:r>
              <a:rPr lang="cs-CZ" sz="12800" dirty="0" smtClean="0"/>
              <a:t>!    +</a:t>
            </a:r>
          </a:p>
          <a:p>
            <a:pPr marL="0" indent="0">
              <a:buNone/>
            </a:pPr>
            <a:r>
              <a:rPr lang="cs-CZ" sz="12800" dirty="0" err="1" smtClean="0"/>
              <a:t>She</a:t>
            </a:r>
            <a:r>
              <a:rPr lang="cs-CZ" sz="12800" dirty="0" smtClean="0"/>
              <a:t> ____ </a:t>
            </a:r>
            <a:r>
              <a:rPr lang="cs-CZ" sz="12800" dirty="0" err="1" smtClean="0"/>
              <a:t>got</a:t>
            </a:r>
            <a:r>
              <a:rPr lang="cs-CZ" sz="12800" dirty="0"/>
              <a:t> </a:t>
            </a:r>
            <a:r>
              <a:rPr lang="cs-CZ" sz="12800" dirty="0" smtClean="0"/>
              <a:t>dog!  -</a:t>
            </a:r>
          </a:p>
          <a:p>
            <a:pPr marL="0" indent="0">
              <a:buNone/>
            </a:pPr>
            <a:r>
              <a:rPr lang="cs-CZ" sz="12800" dirty="0" err="1" smtClean="0"/>
              <a:t>You</a:t>
            </a:r>
            <a:r>
              <a:rPr lang="cs-CZ" sz="12800" dirty="0" smtClean="0"/>
              <a:t> ____ </a:t>
            </a:r>
            <a:r>
              <a:rPr lang="cs-CZ" sz="12800" dirty="0" err="1" smtClean="0"/>
              <a:t>got</a:t>
            </a:r>
            <a:r>
              <a:rPr lang="cs-CZ" sz="12800" dirty="0" smtClean="0"/>
              <a:t> </a:t>
            </a:r>
            <a:r>
              <a:rPr lang="cs-CZ" sz="12800" dirty="0" err="1" smtClean="0"/>
              <a:t>cat</a:t>
            </a:r>
            <a:r>
              <a:rPr lang="cs-CZ" sz="12800" dirty="0" smtClean="0"/>
              <a:t>! </a:t>
            </a:r>
            <a:r>
              <a:rPr lang="cs-CZ" sz="12800" dirty="0"/>
              <a:t> </a:t>
            </a:r>
            <a:r>
              <a:rPr lang="cs-CZ" sz="12800" dirty="0" smtClean="0"/>
              <a:t> +</a:t>
            </a:r>
          </a:p>
          <a:p>
            <a:pPr marL="0" indent="0">
              <a:buNone/>
            </a:pPr>
            <a:r>
              <a:rPr lang="cs-CZ" sz="12800" dirty="0" smtClean="0"/>
              <a:t>I ____ </a:t>
            </a:r>
            <a:r>
              <a:rPr lang="cs-CZ" sz="12800" dirty="0" err="1" smtClean="0"/>
              <a:t>swiming</a:t>
            </a:r>
            <a:r>
              <a:rPr lang="cs-CZ" sz="12800" dirty="0" smtClean="0"/>
              <a:t>!    -</a:t>
            </a:r>
          </a:p>
          <a:p>
            <a:pPr marL="0" indent="0">
              <a:buNone/>
            </a:pPr>
            <a:r>
              <a:rPr lang="cs-CZ" sz="12800" dirty="0" err="1" smtClean="0"/>
              <a:t>We</a:t>
            </a:r>
            <a:r>
              <a:rPr lang="cs-CZ" sz="12800" dirty="0" smtClean="0"/>
              <a:t> ____ </a:t>
            </a:r>
            <a:r>
              <a:rPr lang="cs-CZ" sz="12800" dirty="0" err="1" smtClean="0"/>
              <a:t>cooking</a:t>
            </a:r>
            <a:r>
              <a:rPr lang="cs-CZ" sz="12800" dirty="0" smtClean="0"/>
              <a:t>!      </a:t>
            </a:r>
            <a:r>
              <a:rPr lang="cs-CZ" sz="12800" dirty="0" smtClean="0"/>
              <a:t>+</a:t>
            </a:r>
          </a:p>
          <a:p>
            <a:pPr marL="0" indent="0">
              <a:buNone/>
            </a:pPr>
            <a:r>
              <a:rPr lang="cs-CZ" sz="12800" dirty="0" smtClean="0"/>
              <a:t>Peter ____ my dog  Peter </a:t>
            </a:r>
            <a:r>
              <a:rPr lang="cs-CZ" sz="12800" dirty="0" err="1" smtClean="0"/>
              <a:t>is</a:t>
            </a:r>
            <a:r>
              <a:rPr lang="cs-CZ" sz="12800" dirty="0" smtClean="0"/>
              <a:t> my pupil!     -</a:t>
            </a:r>
          </a:p>
          <a:p>
            <a:pPr marL="0" indent="0">
              <a:buNone/>
            </a:pPr>
            <a:r>
              <a:rPr lang="cs-CZ" sz="12800" dirty="0" err="1" smtClean="0"/>
              <a:t>We</a:t>
            </a:r>
            <a:r>
              <a:rPr lang="cs-CZ" sz="12800" dirty="0" smtClean="0"/>
              <a:t> ____ </a:t>
            </a:r>
            <a:r>
              <a:rPr lang="cs-CZ" sz="12800" dirty="0" err="1" smtClean="0"/>
              <a:t>sink</a:t>
            </a:r>
            <a:r>
              <a:rPr lang="cs-CZ" sz="12800" dirty="0" smtClean="0"/>
              <a:t>!    </a:t>
            </a:r>
            <a:r>
              <a:rPr lang="cs-CZ" sz="12800" dirty="0" smtClean="0"/>
              <a:t>+</a:t>
            </a:r>
          </a:p>
          <a:p>
            <a:pPr marL="0" indent="0">
              <a:buNone/>
            </a:pPr>
            <a:endParaRPr lang="cs-CZ" sz="12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dog!  -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____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51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Zájmena podmětná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____ </a:t>
            </a:r>
            <a:r>
              <a:rPr lang="cs-CZ" dirty="0" smtClean="0"/>
              <a:t>. (</a:t>
            </a:r>
            <a:r>
              <a:rPr lang="cs-CZ" dirty="0" err="1" smtClean="0"/>
              <a:t>They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____. (I)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____. (</a:t>
            </a:r>
            <a:r>
              <a:rPr lang="cs-CZ" dirty="0" err="1" smtClean="0"/>
              <a:t>You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____ . (</a:t>
            </a:r>
            <a:r>
              <a:rPr lang="cs-CZ" dirty="0" err="1" smtClean="0"/>
              <a:t>She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 ____ . (He)</a:t>
            </a:r>
          </a:p>
          <a:p>
            <a:pPr marL="0" indent="0">
              <a:buNone/>
            </a:pPr>
            <a:r>
              <a:rPr lang="cs-CZ" dirty="0" smtClean="0"/>
              <a:t>He </a:t>
            </a:r>
            <a:r>
              <a:rPr lang="cs-CZ" dirty="0" err="1" smtClean="0"/>
              <a:t>like</a:t>
            </a:r>
            <a:r>
              <a:rPr lang="cs-CZ" dirty="0" smtClean="0"/>
              <a:t> ____ . </a:t>
            </a:r>
            <a:r>
              <a:rPr lang="cs-CZ" dirty="0" smtClean="0"/>
              <a:t>(</a:t>
            </a:r>
            <a:r>
              <a:rPr lang="cs-CZ" dirty="0" err="1" smtClean="0"/>
              <a:t>We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____ . (</a:t>
            </a:r>
            <a:r>
              <a:rPr lang="cs-CZ" dirty="0" err="1" smtClean="0"/>
              <a:t>You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581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</a:rPr>
              <a:t>Autor DUM: </a:t>
            </a:r>
            <a:r>
              <a:rPr lang="cs-CZ" sz="1400" dirty="0" smtClean="0">
                <a:solidFill>
                  <a:schemeClr val="tx1"/>
                </a:solidFill>
              </a:rPr>
              <a:t>Vladimír Hataš, </a:t>
            </a:r>
            <a:r>
              <a:rPr lang="cs-CZ" sz="1400" dirty="0">
                <a:solidFill>
                  <a:schemeClr val="tx1"/>
                </a:solidFill>
              </a:rPr>
              <a:t>Základní škola a Mateřská škola Jivina, Jivina </a:t>
            </a:r>
            <a:r>
              <a:rPr lang="cs-CZ" sz="1400" dirty="0" smtClean="0">
                <a:solidFill>
                  <a:schemeClr val="tx1"/>
                </a:solidFill>
              </a:rPr>
              <a:t>9, </a:t>
            </a:r>
            <a:r>
              <a:rPr lang="cs-CZ" sz="1400" dirty="0">
                <a:solidFill>
                  <a:schemeClr val="tx1"/>
                </a:solidFill>
              </a:rPr>
              <a:t>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14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Ročník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: pátý</a:t>
            </a:r>
            <a:endParaRPr lang="cs-CZ" sz="14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Vzdělávací oblast: Jazyk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a jazyková komunikace</a:t>
            </a:r>
            <a:endParaRPr lang="cs-CZ" sz="14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anglický jazyk</a:t>
            </a:r>
            <a:endParaRPr lang="cs-CZ" sz="14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: Řečové dovednosti</a:t>
            </a:r>
            <a:endParaRPr lang="cs-CZ" sz="14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Opakování</a:t>
            </a:r>
            <a:endParaRPr lang="cs-CZ" sz="14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 anglický jazyk v pátém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  pomocí datového projektoru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1400" dirty="0">
                <a:solidFill>
                  <a:schemeClr val="tx1"/>
                </a:solidFill>
                <a:cs typeface="Times New Roman" pitchFamily="18" charset="0"/>
              </a:rPr>
              <a:t>chyběli</a:t>
            </a: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.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chemeClr val="tx1"/>
                </a:solidFill>
                <a:cs typeface="Times New Roman" pitchFamily="18" charset="0"/>
              </a:rPr>
              <a:t>Zdroje: text vlastní</a:t>
            </a:r>
            <a:endParaRPr lang="cs-CZ" sz="14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61726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338</Words>
  <Application>Microsoft Office PowerPoint</Application>
  <PresentationFormat>Předvádění na obrazovce (4:3)</PresentationFormat>
  <Paragraphs>190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Angličtina 5. třída</vt:lpstr>
      <vt:lpstr>                         Otázky</vt:lpstr>
      <vt:lpstr>     vytvoř  Zápor,  kde je potřeba (-)</vt:lpstr>
      <vt:lpstr>                    Zájmena podmětná</vt:lpstr>
      <vt:lpstr>Základní údaje o DUM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5. třída</dc:title>
  <dc:creator>Tabule</dc:creator>
  <cp:lastModifiedBy>Dum</cp:lastModifiedBy>
  <cp:revision>11</cp:revision>
  <dcterms:created xsi:type="dcterms:W3CDTF">2011-06-20T06:52:16Z</dcterms:created>
  <dcterms:modified xsi:type="dcterms:W3CDTF">2012-07-06T15:37:06Z</dcterms:modified>
</cp:coreProperties>
</file>