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 rytmus písní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20D91E-B942-4EA4-8429-E73387CB5D62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F697B79C-667E-4C68-AD9B-A6E9CE81849B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Pomalá písnička</a:t>
          </a:r>
        </a:p>
      </dgm:t>
    </dgm:pt>
    <dgm:pt modelId="{B247DB3F-39E4-4B78-9B8E-635DE88FAC1F}" type="parTrans" cxnId="{BB2974EC-3859-4598-A6CD-BD638659F68D}">
      <dgm:prSet/>
      <dgm:spPr/>
      <dgm:t>
        <a:bodyPr/>
        <a:lstStyle/>
        <a:p>
          <a:endParaRPr lang="cs-CZ"/>
        </a:p>
      </dgm:t>
    </dgm:pt>
    <dgm:pt modelId="{3F251956-5D86-49DF-BD12-45C28BE0F08C}" type="sibTrans" cxnId="{BB2974EC-3859-4598-A6CD-BD638659F68D}">
      <dgm:prSet/>
      <dgm:spPr/>
      <dgm:t>
        <a:bodyPr/>
        <a:lstStyle/>
        <a:p>
          <a:endParaRPr lang="cs-CZ"/>
        </a:p>
      </dgm:t>
    </dgm:pt>
    <dgm:pt modelId="{DDD4B131-7CE7-44E3-ABA5-C21310CF49D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5263AB9F-28DC-4C9D-B38C-22BC61FA0E58}" type="parTrans" cxnId="{8E3FEF2E-CFF2-47C2-BCC9-2FAE28C7BDCD}">
      <dgm:prSet/>
      <dgm:spPr/>
      <dgm:t>
        <a:bodyPr/>
        <a:lstStyle/>
        <a:p>
          <a:endParaRPr lang="cs-CZ"/>
        </a:p>
      </dgm:t>
    </dgm:pt>
    <dgm:pt modelId="{2A536217-9F60-46C4-9E4D-714C22AFD408}" type="sibTrans" cxnId="{8E3FEF2E-CFF2-47C2-BCC9-2FAE28C7BDCD}">
      <dgm:prSet/>
      <dgm:spPr/>
      <dgm:t>
        <a:bodyPr/>
        <a:lstStyle/>
        <a:p>
          <a:endParaRPr lang="cs-CZ"/>
        </a:p>
      </dgm:t>
    </dgm:pt>
    <dgm:pt modelId="{4E1376DC-D791-40D2-85C4-E1FF983599F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3D1E8398-79F0-4A11-A264-5AA7BB4F319E}" type="parTrans" cxnId="{F859D117-C024-4ECE-959F-2383584B2E59}">
      <dgm:prSet/>
      <dgm:spPr/>
      <dgm:t>
        <a:bodyPr/>
        <a:lstStyle/>
        <a:p>
          <a:endParaRPr lang="cs-CZ"/>
        </a:p>
      </dgm:t>
    </dgm:pt>
    <dgm:pt modelId="{043D78AD-71EB-4913-B031-A463B5733CE5}" type="sibTrans" cxnId="{F859D117-C024-4ECE-959F-2383584B2E59}">
      <dgm:prSet/>
      <dgm:spPr/>
      <dgm:t>
        <a:bodyPr/>
        <a:lstStyle/>
        <a:p>
          <a:endParaRPr lang="cs-CZ"/>
        </a:p>
      </dgm:t>
    </dgm:pt>
    <dgm:pt modelId="{209CCDF2-6CD8-4245-81F4-491C2CCEEEF2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F2A5EF84-2DC6-4C71-94B0-F8CAE1EA7E95}" type="parTrans" cxnId="{5B84E5E1-1317-416F-AB2F-FD84CEBC8EA5}">
      <dgm:prSet/>
      <dgm:spPr/>
      <dgm:t>
        <a:bodyPr/>
        <a:lstStyle/>
        <a:p>
          <a:endParaRPr lang="cs-CZ"/>
        </a:p>
      </dgm:t>
    </dgm:pt>
    <dgm:pt modelId="{F0BE11ED-BF14-4E2D-BD47-08744F2B6466}" type="sibTrans" cxnId="{5B84E5E1-1317-416F-AB2F-FD84CEBC8EA5}">
      <dgm:prSet/>
      <dgm:spPr/>
      <dgm:t>
        <a:bodyPr/>
        <a:lstStyle/>
        <a:p>
          <a:endParaRPr lang="cs-CZ"/>
        </a:p>
      </dgm:t>
    </dgm:pt>
    <dgm:pt modelId="{6CBB80F2-DBFC-4D33-92A9-6E75191D1FEE}" type="pres">
      <dgm:prSet presAssocID="{FB20D91E-B942-4EA4-8429-E73387CB5D6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D0825F0-D73A-4333-829F-789760529745}" type="pres">
      <dgm:prSet presAssocID="{F697B79C-667E-4C68-AD9B-A6E9CE81849B}" presName="hierRoot1" presStyleCnt="0">
        <dgm:presLayoutVars>
          <dgm:hierBranch/>
        </dgm:presLayoutVars>
      </dgm:prSet>
      <dgm:spPr/>
    </dgm:pt>
    <dgm:pt modelId="{D49908A2-4B0B-4847-B681-69E21CECF583}" type="pres">
      <dgm:prSet presAssocID="{F697B79C-667E-4C68-AD9B-A6E9CE81849B}" presName="rootComposite1" presStyleCnt="0"/>
      <dgm:spPr/>
    </dgm:pt>
    <dgm:pt modelId="{D827CE8A-4C7B-46B4-8D22-755541A770A4}" type="pres">
      <dgm:prSet presAssocID="{F697B79C-667E-4C68-AD9B-A6E9CE81849B}" presName="rootText1" presStyleLbl="node0" presStyleIdx="0" presStyleCnt="1" custScaleX="232591" custScaleY="4189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6CE2D9-029B-40A3-B76A-332965665EBE}" type="pres">
      <dgm:prSet presAssocID="{F697B79C-667E-4C68-AD9B-A6E9CE81849B}" presName="rootConnector1" presStyleLbl="node1" presStyleIdx="0" presStyleCnt="0"/>
      <dgm:spPr/>
      <dgm:t>
        <a:bodyPr/>
        <a:lstStyle/>
        <a:p>
          <a:endParaRPr lang="cs-CZ"/>
        </a:p>
      </dgm:t>
    </dgm:pt>
    <dgm:pt modelId="{95BDB023-F381-4111-B1BF-5A23DF686A3E}" type="pres">
      <dgm:prSet presAssocID="{F697B79C-667E-4C68-AD9B-A6E9CE81849B}" presName="hierChild2" presStyleCnt="0"/>
      <dgm:spPr/>
    </dgm:pt>
    <dgm:pt modelId="{14CA66C4-0B7E-497D-8AF2-8471A2AD1C7B}" type="pres">
      <dgm:prSet presAssocID="{5263AB9F-28DC-4C9D-B38C-22BC61FA0E58}" presName="Name35" presStyleLbl="parChTrans1D2" presStyleIdx="0" presStyleCnt="3"/>
      <dgm:spPr/>
      <dgm:t>
        <a:bodyPr/>
        <a:lstStyle/>
        <a:p>
          <a:endParaRPr lang="cs-CZ"/>
        </a:p>
      </dgm:t>
    </dgm:pt>
    <dgm:pt modelId="{63C769C1-35C7-46A9-9A31-183567E3EEB0}" type="pres">
      <dgm:prSet presAssocID="{DDD4B131-7CE7-44E3-ABA5-C21310CF49D4}" presName="hierRoot2" presStyleCnt="0">
        <dgm:presLayoutVars>
          <dgm:hierBranch/>
        </dgm:presLayoutVars>
      </dgm:prSet>
      <dgm:spPr/>
    </dgm:pt>
    <dgm:pt modelId="{856D5411-E142-4CF6-A554-72E681569B69}" type="pres">
      <dgm:prSet presAssocID="{DDD4B131-7CE7-44E3-ABA5-C21310CF49D4}" presName="rootComposite" presStyleCnt="0"/>
      <dgm:spPr/>
    </dgm:pt>
    <dgm:pt modelId="{E3435DA2-9766-4153-930B-DDEF443188C4}" type="pres">
      <dgm:prSet presAssocID="{DDD4B131-7CE7-44E3-ABA5-C21310CF49D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8045CE-8A6F-40C2-A095-28700D0181B2}" type="pres">
      <dgm:prSet presAssocID="{DDD4B131-7CE7-44E3-ABA5-C21310CF49D4}" presName="rootConnector" presStyleLbl="node2" presStyleIdx="0" presStyleCnt="3"/>
      <dgm:spPr/>
      <dgm:t>
        <a:bodyPr/>
        <a:lstStyle/>
        <a:p>
          <a:endParaRPr lang="cs-CZ"/>
        </a:p>
      </dgm:t>
    </dgm:pt>
    <dgm:pt modelId="{DCE230BF-CCDB-4A1C-83A9-0AC550AA5EE2}" type="pres">
      <dgm:prSet presAssocID="{DDD4B131-7CE7-44E3-ABA5-C21310CF49D4}" presName="hierChild4" presStyleCnt="0"/>
      <dgm:spPr/>
    </dgm:pt>
    <dgm:pt modelId="{874E8397-FD16-4595-9FFB-B6F36D1212F9}" type="pres">
      <dgm:prSet presAssocID="{DDD4B131-7CE7-44E3-ABA5-C21310CF49D4}" presName="hierChild5" presStyleCnt="0"/>
      <dgm:spPr/>
    </dgm:pt>
    <dgm:pt modelId="{2C4511FA-C050-449E-BC65-999051BE16B4}" type="pres">
      <dgm:prSet presAssocID="{3D1E8398-79F0-4A11-A264-5AA7BB4F319E}" presName="Name35" presStyleLbl="parChTrans1D2" presStyleIdx="1" presStyleCnt="3"/>
      <dgm:spPr/>
      <dgm:t>
        <a:bodyPr/>
        <a:lstStyle/>
        <a:p>
          <a:endParaRPr lang="cs-CZ"/>
        </a:p>
      </dgm:t>
    </dgm:pt>
    <dgm:pt modelId="{F35426EE-D478-4EB4-AFA1-4DFAE03D979A}" type="pres">
      <dgm:prSet presAssocID="{4E1376DC-D791-40D2-85C4-E1FF983599F1}" presName="hierRoot2" presStyleCnt="0">
        <dgm:presLayoutVars>
          <dgm:hierBranch/>
        </dgm:presLayoutVars>
      </dgm:prSet>
      <dgm:spPr/>
    </dgm:pt>
    <dgm:pt modelId="{0670245A-816D-4B92-AEF7-CA64627E7E15}" type="pres">
      <dgm:prSet presAssocID="{4E1376DC-D791-40D2-85C4-E1FF983599F1}" presName="rootComposite" presStyleCnt="0"/>
      <dgm:spPr/>
    </dgm:pt>
    <dgm:pt modelId="{2A525920-A9D7-4D56-92C3-88C900B88514}" type="pres">
      <dgm:prSet presAssocID="{4E1376DC-D791-40D2-85C4-E1FF983599F1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C6D7B7-BB38-4AEE-BFE7-AB43ECF312D0}" type="pres">
      <dgm:prSet presAssocID="{4E1376DC-D791-40D2-85C4-E1FF983599F1}" presName="rootConnector" presStyleLbl="node2" presStyleIdx="1" presStyleCnt="3"/>
      <dgm:spPr/>
      <dgm:t>
        <a:bodyPr/>
        <a:lstStyle/>
        <a:p>
          <a:endParaRPr lang="cs-CZ"/>
        </a:p>
      </dgm:t>
    </dgm:pt>
    <dgm:pt modelId="{DA523C3B-174A-4C69-AC3E-8C31C7576D49}" type="pres">
      <dgm:prSet presAssocID="{4E1376DC-D791-40D2-85C4-E1FF983599F1}" presName="hierChild4" presStyleCnt="0"/>
      <dgm:spPr/>
    </dgm:pt>
    <dgm:pt modelId="{8BEE28E2-FC44-42F7-9FC4-7848AC543919}" type="pres">
      <dgm:prSet presAssocID="{4E1376DC-D791-40D2-85C4-E1FF983599F1}" presName="hierChild5" presStyleCnt="0"/>
      <dgm:spPr/>
    </dgm:pt>
    <dgm:pt modelId="{6B4B31E8-B64E-4707-ADCB-E6080DC496AB}" type="pres">
      <dgm:prSet presAssocID="{F2A5EF84-2DC6-4C71-94B0-F8CAE1EA7E95}" presName="Name35" presStyleLbl="parChTrans1D2" presStyleIdx="2" presStyleCnt="3"/>
      <dgm:spPr/>
      <dgm:t>
        <a:bodyPr/>
        <a:lstStyle/>
        <a:p>
          <a:endParaRPr lang="cs-CZ"/>
        </a:p>
      </dgm:t>
    </dgm:pt>
    <dgm:pt modelId="{7D1192CC-6637-4B72-9CC1-A2F06936DB6D}" type="pres">
      <dgm:prSet presAssocID="{209CCDF2-6CD8-4245-81F4-491C2CCEEEF2}" presName="hierRoot2" presStyleCnt="0">
        <dgm:presLayoutVars>
          <dgm:hierBranch/>
        </dgm:presLayoutVars>
      </dgm:prSet>
      <dgm:spPr/>
    </dgm:pt>
    <dgm:pt modelId="{9DBBFF2C-9C61-4C98-A6B3-C77CF89C9E5B}" type="pres">
      <dgm:prSet presAssocID="{209CCDF2-6CD8-4245-81F4-491C2CCEEEF2}" presName="rootComposite" presStyleCnt="0"/>
      <dgm:spPr/>
    </dgm:pt>
    <dgm:pt modelId="{C32DAF80-4798-4A3B-9E2D-7583577BDFC8}" type="pres">
      <dgm:prSet presAssocID="{209CCDF2-6CD8-4245-81F4-491C2CCEEEF2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59979A-2004-4547-9D0C-52185B9C76C7}" type="pres">
      <dgm:prSet presAssocID="{209CCDF2-6CD8-4245-81F4-491C2CCEEEF2}" presName="rootConnector" presStyleLbl="node2" presStyleIdx="2" presStyleCnt="3"/>
      <dgm:spPr/>
      <dgm:t>
        <a:bodyPr/>
        <a:lstStyle/>
        <a:p>
          <a:endParaRPr lang="cs-CZ"/>
        </a:p>
      </dgm:t>
    </dgm:pt>
    <dgm:pt modelId="{5CA88101-8AED-41D5-89DA-3A41BDBEEBD8}" type="pres">
      <dgm:prSet presAssocID="{209CCDF2-6CD8-4245-81F4-491C2CCEEEF2}" presName="hierChild4" presStyleCnt="0"/>
      <dgm:spPr/>
    </dgm:pt>
    <dgm:pt modelId="{3ABB8BBD-0C99-49B7-99F1-9610BA44FD4A}" type="pres">
      <dgm:prSet presAssocID="{209CCDF2-6CD8-4245-81F4-491C2CCEEEF2}" presName="hierChild5" presStyleCnt="0"/>
      <dgm:spPr/>
    </dgm:pt>
    <dgm:pt modelId="{3E239510-B1FD-4BFF-BDEB-9A747701A5B5}" type="pres">
      <dgm:prSet presAssocID="{F697B79C-667E-4C68-AD9B-A6E9CE81849B}" presName="hierChild3" presStyleCnt="0"/>
      <dgm:spPr/>
    </dgm:pt>
  </dgm:ptLst>
  <dgm:cxnLst>
    <dgm:cxn modelId="{BC9F2F92-44D6-449B-AD53-0C402780EFB2}" type="presOf" srcId="{4E1376DC-D791-40D2-85C4-E1FF983599F1}" destId="{2A525920-A9D7-4D56-92C3-88C900B88514}" srcOrd="0" destOrd="0" presId="urn:microsoft.com/office/officeart/2005/8/layout/orgChart1"/>
    <dgm:cxn modelId="{6406E3C9-F216-4FDB-9E79-6E29A88DEDE7}" type="presOf" srcId="{DDD4B131-7CE7-44E3-ABA5-C21310CF49D4}" destId="{9C8045CE-8A6F-40C2-A095-28700D0181B2}" srcOrd="1" destOrd="0" presId="urn:microsoft.com/office/officeart/2005/8/layout/orgChart1"/>
    <dgm:cxn modelId="{E0D83DED-98B6-41D2-9CC6-F337CA5E05DC}" type="presOf" srcId="{5263AB9F-28DC-4C9D-B38C-22BC61FA0E58}" destId="{14CA66C4-0B7E-497D-8AF2-8471A2AD1C7B}" srcOrd="0" destOrd="0" presId="urn:microsoft.com/office/officeart/2005/8/layout/orgChart1"/>
    <dgm:cxn modelId="{BB2974EC-3859-4598-A6CD-BD638659F68D}" srcId="{FB20D91E-B942-4EA4-8429-E73387CB5D62}" destId="{F697B79C-667E-4C68-AD9B-A6E9CE81849B}" srcOrd="0" destOrd="0" parTransId="{B247DB3F-39E4-4B78-9B8E-635DE88FAC1F}" sibTransId="{3F251956-5D86-49DF-BD12-45C28BE0F08C}"/>
    <dgm:cxn modelId="{50B073B0-E77D-4E35-A8F6-0F9E161A0E17}" type="presOf" srcId="{4E1376DC-D791-40D2-85C4-E1FF983599F1}" destId="{1DC6D7B7-BB38-4AEE-BFE7-AB43ECF312D0}" srcOrd="1" destOrd="0" presId="urn:microsoft.com/office/officeart/2005/8/layout/orgChart1"/>
    <dgm:cxn modelId="{F315B4FC-20C8-4175-ADAB-E03B7BDE6E1D}" type="presOf" srcId="{F697B79C-667E-4C68-AD9B-A6E9CE81849B}" destId="{186CE2D9-029B-40A3-B76A-332965665EBE}" srcOrd="1" destOrd="0" presId="urn:microsoft.com/office/officeart/2005/8/layout/orgChart1"/>
    <dgm:cxn modelId="{5CD5AAC0-78B4-4D2A-9DFA-6BBEA6B386A9}" type="presOf" srcId="{209CCDF2-6CD8-4245-81F4-491C2CCEEEF2}" destId="{C32DAF80-4798-4A3B-9E2D-7583577BDFC8}" srcOrd="0" destOrd="0" presId="urn:microsoft.com/office/officeart/2005/8/layout/orgChart1"/>
    <dgm:cxn modelId="{25DCEB4A-A967-404C-80C3-41F78C58D46E}" type="presOf" srcId="{209CCDF2-6CD8-4245-81F4-491C2CCEEEF2}" destId="{6B59979A-2004-4547-9D0C-52185B9C76C7}" srcOrd="1" destOrd="0" presId="urn:microsoft.com/office/officeart/2005/8/layout/orgChart1"/>
    <dgm:cxn modelId="{8E3FEF2E-CFF2-47C2-BCC9-2FAE28C7BDCD}" srcId="{F697B79C-667E-4C68-AD9B-A6E9CE81849B}" destId="{DDD4B131-7CE7-44E3-ABA5-C21310CF49D4}" srcOrd="0" destOrd="0" parTransId="{5263AB9F-28DC-4C9D-B38C-22BC61FA0E58}" sibTransId="{2A536217-9F60-46C4-9E4D-714C22AFD408}"/>
    <dgm:cxn modelId="{451B30D6-E71C-4D8E-B00A-D387969C956D}" type="presOf" srcId="{DDD4B131-7CE7-44E3-ABA5-C21310CF49D4}" destId="{E3435DA2-9766-4153-930B-DDEF443188C4}" srcOrd="0" destOrd="0" presId="urn:microsoft.com/office/officeart/2005/8/layout/orgChart1"/>
    <dgm:cxn modelId="{D353AC80-C4E1-4CD9-BDFF-92352CE6FEFF}" type="presOf" srcId="{FB20D91E-B942-4EA4-8429-E73387CB5D62}" destId="{6CBB80F2-DBFC-4D33-92A9-6E75191D1FEE}" srcOrd="0" destOrd="0" presId="urn:microsoft.com/office/officeart/2005/8/layout/orgChart1"/>
    <dgm:cxn modelId="{D4C7D694-AE9A-4232-B41B-91327176B46A}" type="presOf" srcId="{F697B79C-667E-4C68-AD9B-A6E9CE81849B}" destId="{D827CE8A-4C7B-46B4-8D22-755541A770A4}" srcOrd="0" destOrd="0" presId="urn:microsoft.com/office/officeart/2005/8/layout/orgChart1"/>
    <dgm:cxn modelId="{FB1D03A3-BAB7-4729-B634-EEE9D1799861}" type="presOf" srcId="{3D1E8398-79F0-4A11-A264-5AA7BB4F319E}" destId="{2C4511FA-C050-449E-BC65-999051BE16B4}" srcOrd="0" destOrd="0" presId="urn:microsoft.com/office/officeart/2005/8/layout/orgChart1"/>
    <dgm:cxn modelId="{B313ECB9-ECE2-4C1E-B3CB-9C2AAB7CD340}" type="presOf" srcId="{F2A5EF84-2DC6-4C71-94B0-F8CAE1EA7E95}" destId="{6B4B31E8-B64E-4707-ADCB-E6080DC496AB}" srcOrd="0" destOrd="0" presId="urn:microsoft.com/office/officeart/2005/8/layout/orgChart1"/>
    <dgm:cxn modelId="{5B84E5E1-1317-416F-AB2F-FD84CEBC8EA5}" srcId="{F697B79C-667E-4C68-AD9B-A6E9CE81849B}" destId="{209CCDF2-6CD8-4245-81F4-491C2CCEEEF2}" srcOrd="2" destOrd="0" parTransId="{F2A5EF84-2DC6-4C71-94B0-F8CAE1EA7E95}" sibTransId="{F0BE11ED-BF14-4E2D-BD47-08744F2B6466}"/>
    <dgm:cxn modelId="{F859D117-C024-4ECE-959F-2383584B2E59}" srcId="{F697B79C-667E-4C68-AD9B-A6E9CE81849B}" destId="{4E1376DC-D791-40D2-85C4-E1FF983599F1}" srcOrd="1" destOrd="0" parTransId="{3D1E8398-79F0-4A11-A264-5AA7BB4F319E}" sibTransId="{043D78AD-71EB-4913-B031-A463B5733CE5}"/>
    <dgm:cxn modelId="{4A234000-7958-4192-AFD1-374A1F1B62AD}" type="presParOf" srcId="{6CBB80F2-DBFC-4D33-92A9-6E75191D1FEE}" destId="{3D0825F0-D73A-4333-829F-789760529745}" srcOrd="0" destOrd="0" presId="urn:microsoft.com/office/officeart/2005/8/layout/orgChart1"/>
    <dgm:cxn modelId="{99B09480-7B44-4048-BE4A-F4BC1D576A74}" type="presParOf" srcId="{3D0825F0-D73A-4333-829F-789760529745}" destId="{D49908A2-4B0B-4847-B681-69E21CECF583}" srcOrd="0" destOrd="0" presId="urn:microsoft.com/office/officeart/2005/8/layout/orgChart1"/>
    <dgm:cxn modelId="{93F256E2-1BC9-49B0-AFCC-BD428E3F41E7}" type="presParOf" srcId="{D49908A2-4B0B-4847-B681-69E21CECF583}" destId="{D827CE8A-4C7B-46B4-8D22-755541A770A4}" srcOrd="0" destOrd="0" presId="urn:microsoft.com/office/officeart/2005/8/layout/orgChart1"/>
    <dgm:cxn modelId="{286E36BA-E1DC-4BAC-B601-02FF5FBD6294}" type="presParOf" srcId="{D49908A2-4B0B-4847-B681-69E21CECF583}" destId="{186CE2D9-029B-40A3-B76A-332965665EBE}" srcOrd="1" destOrd="0" presId="urn:microsoft.com/office/officeart/2005/8/layout/orgChart1"/>
    <dgm:cxn modelId="{97F17B4D-726A-402A-A67A-2B24E4B5E7B8}" type="presParOf" srcId="{3D0825F0-D73A-4333-829F-789760529745}" destId="{95BDB023-F381-4111-B1BF-5A23DF686A3E}" srcOrd="1" destOrd="0" presId="urn:microsoft.com/office/officeart/2005/8/layout/orgChart1"/>
    <dgm:cxn modelId="{6C155BE2-EC24-4457-A523-B04FFBD4DB6A}" type="presParOf" srcId="{95BDB023-F381-4111-B1BF-5A23DF686A3E}" destId="{14CA66C4-0B7E-497D-8AF2-8471A2AD1C7B}" srcOrd="0" destOrd="0" presId="urn:microsoft.com/office/officeart/2005/8/layout/orgChart1"/>
    <dgm:cxn modelId="{FA8736E0-8686-4C85-8C58-50EA582DD215}" type="presParOf" srcId="{95BDB023-F381-4111-B1BF-5A23DF686A3E}" destId="{63C769C1-35C7-46A9-9A31-183567E3EEB0}" srcOrd="1" destOrd="0" presId="urn:microsoft.com/office/officeart/2005/8/layout/orgChart1"/>
    <dgm:cxn modelId="{F2207A87-6756-4E21-9A53-CD6F4F159A4B}" type="presParOf" srcId="{63C769C1-35C7-46A9-9A31-183567E3EEB0}" destId="{856D5411-E142-4CF6-A554-72E681569B69}" srcOrd="0" destOrd="0" presId="urn:microsoft.com/office/officeart/2005/8/layout/orgChart1"/>
    <dgm:cxn modelId="{7D9F6DDC-B0BE-4AA1-8C21-D20B5999A613}" type="presParOf" srcId="{856D5411-E142-4CF6-A554-72E681569B69}" destId="{E3435DA2-9766-4153-930B-DDEF443188C4}" srcOrd="0" destOrd="0" presId="urn:microsoft.com/office/officeart/2005/8/layout/orgChart1"/>
    <dgm:cxn modelId="{4D321DAE-4DD2-4FFA-A267-9D53B6F9B48D}" type="presParOf" srcId="{856D5411-E142-4CF6-A554-72E681569B69}" destId="{9C8045CE-8A6F-40C2-A095-28700D0181B2}" srcOrd="1" destOrd="0" presId="urn:microsoft.com/office/officeart/2005/8/layout/orgChart1"/>
    <dgm:cxn modelId="{5614F085-FC97-4EBF-8272-87F3E8CB54CA}" type="presParOf" srcId="{63C769C1-35C7-46A9-9A31-183567E3EEB0}" destId="{DCE230BF-CCDB-4A1C-83A9-0AC550AA5EE2}" srcOrd="1" destOrd="0" presId="urn:microsoft.com/office/officeart/2005/8/layout/orgChart1"/>
    <dgm:cxn modelId="{1516345E-8A1C-4612-807C-DE6EF7CF6455}" type="presParOf" srcId="{63C769C1-35C7-46A9-9A31-183567E3EEB0}" destId="{874E8397-FD16-4595-9FFB-B6F36D1212F9}" srcOrd="2" destOrd="0" presId="urn:microsoft.com/office/officeart/2005/8/layout/orgChart1"/>
    <dgm:cxn modelId="{E6362245-CBDA-45B1-A521-89C30EDA93A9}" type="presParOf" srcId="{95BDB023-F381-4111-B1BF-5A23DF686A3E}" destId="{2C4511FA-C050-449E-BC65-999051BE16B4}" srcOrd="2" destOrd="0" presId="urn:microsoft.com/office/officeart/2005/8/layout/orgChart1"/>
    <dgm:cxn modelId="{3D91E848-81B9-4630-BB9C-A0230DE884F3}" type="presParOf" srcId="{95BDB023-F381-4111-B1BF-5A23DF686A3E}" destId="{F35426EE-D478-4EB4-AFA1-4DFAE03D979A}" srcOrd="3" destOrd="0" presId="urn:microsoft.com/office/officeart/2005/8/layout/orgChart1"/>
    <dgm:cxn modelId="{01FF9D63-74A2-4CA1-9289-B0303ECE8A74}" type="presParOf" srcId="{F35426EE-D478-4EB4-AFA1-4DFAE03D979A}" destId="{0670245A-816D-4B92-AEF7-CA64627E7E15}" srcOrd="0" destOrd="0" presId="urn:microsoft.com/office/officeart/2005/8/layout/orgChart1"/>
    <dgm:cxn modelId="{673A7804-DD70-4D4D-A9A6-3A7DEA8DBE16}" type="presParOf" srcId="{0670245A-816D-4B92-AEF7-CA64627E7E15}" destId="{2A525920-A9D7-4D56-92C3-88C900B88514}" srcOrd="0" destOrd="0" presId="urn:microsoft.com/office/officeart/2005/8/layout/orgChart1"/>
    <dgm:cxn modelId="{A7C28F67-B662-457D-BB80-816056E8554C}" type="presParOf" srcId="{0670245A-816D-4B92-AEF7-CA64627E7E15}" destId="{1DC6D7B7-BB38-4AEE-BFE7-AB43ECF312D0}" srcOrd="1" destOrd="0" presId="urn:microsoft.com/office/officeart/2005/8/layout/orgChart1"/>
    <dgm:cxn modelId="{F4CC0299-E398-4528-BAF1-8FBB23B2AF0D}" type="presParOf" srcId="{F35426EE-D478-4EB4-AFA1-4DFAE03D979A}" destId="{DA523C3B-174A-4C69-AC3E-8C31C7576D49}" srcOrd="1" destOrd="0" presId="urn:microsoft.com/office/officeart/2005/8/layout/orgChart1"/>
    <dgm:cxn modelId="{E977F1D0-D373-48A5-910E-36F242940DBC}" type="presParOf" srcId="{F35426EE-D478-4EB4-AFA1-4DFAE03D979A}" destId="{8BEE28E2-FC44-42F7-9FC4-7848AC543919}" srcOrd="2" destOrd="0" presId="urn:microsoft.com/office/officeart/2005/8/layout/orgChart1"/>
    <dgm:cxn modelId="{15C1A78A-49BD-4E7C-BE1C-8180B3E1FCAC}" type="presParOf" srcId="{95BDB023-F381-4111-B1BF-5A23DF686A3E}" destId="{6B4B31E8-B64E-4707-ADCB-E6080DC496AB}" srcOrd="4" destOrd="0" presId="urn:microsoft.com/office/officeart/2005/8/layout/orgChart1"/>
    <dgm:cxn modelId="{5B8BA0B9-E81B-4DF5-8649-F50539EE6D14}" type="presParOf" srcId="{95BDB023-F381-4111-B1BF-5A23DF686A3E}" destId="{7D1192CC-6637-4B72-9CC1-A2F06936DB6D}" srcOrd="5" destOrd="0" presId="urn:microsoft.com/office/officeart/2005/8/layout/orgChart1"/>
    <dgm:cxn modelId="{F25A421A-A2EE-4C2A-9C63-D531ECAED7E8}" type="presParOf" srcId="{7D1192CC-6637-4B72-9CC1-A2F06936DB6D}" destId="{9DBBFF2C-9C61-4C98-A6B3-C77CF89C9E5B}" srcOrd="0" destOrd="0" presId="urn:microsoft.com/office/officeart/2005/8/layout/orgChart1"/>
    <dgm:cxn modelId="{545E4302-822D-4343-BA3B-8687AE3EABF9}" type="presParOf" srcId="{9DBBFF2C-9C61-4C98-A6B3-C77CF89C9E5B}" destId="{C32DAF80-4798-4A3B-9E2D-7583577BDFC8}" srcOrd="0" destOrd="0" presId="urn:microsoft.com/office/officeart/2005/8/layout/orgChart1"/>
    <dgm:cxn modelId="{4BE4350D-651E-4E37-B757-18FE15974478}" type="presParOf" srcId="{9DBBFF2C-9C61-4C98-A6B3-C77CF89C9E5B}" destId="{6B59979A-2004-4547-9D0C-52185B9C76C7}" srcOrd="1" destOrd="0" presId="urn:microsoft.com/office/officeart/2005/8/layout/orgChart1"/>
    <dgm:cxn modelId="{86B4E2FC-1467-48E2-9C75-3107667C58C8}" type="presParOf" srcId="{7D1192CC-6637-4B72-9CC1-A2F06936DB6D}" destId="{5CA88101-8AED-41D5-89DA-3A41BDBEEBD8}" srcOrd="1" destOrd="0" presId="urn:microsoft.com/office/officeart/2005/8/layout/orgChart1"/>
    <dgm:cxn modelId="{BBCB1C25-776B-41DE-ACC8-DAEDD726B3D5}" type="presParOf" srcId="{7D1192CC-6637-4B72-9CC1-A2F06936DB6D}" destId="{3ABB8BBD-0C99-49B7-99F1-9610BA44FD4A}" srcOrd="2" destOrd="0" presId="urn:microsoft.com/office/officeart/2005/8/layout/orgChart1"/>
    <dgm:cxn modelId="{AFCD6DE5-8DAC-4E5C-AF76-A067C85595B7}" type="presParOf" srcId="{3D0825F0-D73A-4333-829F-789760529745}" destId="{3E239510-B1FD-4BFF-BDEB-9A747701A5B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B6B26E-CE70-423B-8C34-B79262428CED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</dgm:pt>
    <dgm:pt modelId="{DDD13619-4399-4826-9586-97D13D68D1A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778F0B86-3106-48CA-AC72-9BBF085F31F8}" type="parTrans" cxnId="{DF81ABF4-0025-4DA2-882C-71B4180155EA}">
      <dgm:prSet/>
      <dgm:spPr/>
      <dgm:t>
        <a:bodyPr/>
        <a:lstStyle/>
        <a:p>
          <a:endParaRPr lang="cs-CZ"/>
        </a:p>
      </dgm:t>
    </dgm:pt>
    <dgm:pt modelId="{FD18D1B8-D277-44A8-A76D-F60EF22E199F}" type="sibTrans" cxnId="{DF81ABF4-0025-4DA2-882C-71B4180155EA}">
      <dgm:prSet/>
      <dgm:spPr/>
      <dgm:t>
        <a:bodyPr/>
        <a:lstStyle/>
        <a:p>
          <a:endParaRPr lang="cs-CZ"/>
        </a:p>
      </dgm:t>
    </dgm:pt>
    <dgm:pt modelId="{EFCBF308-8A22-46C9-B7D7-DAF43152074A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Rychlá písnička</a:t>
          </a:r>
        </a:p>
      </dgm:t>
    </dgm:pt>
    <dgm:pt modelId="{C766EB8A-7482-475F-950A-D4225E2963F5}" type="parTrans" cxnId="{DA9A1169-9CAB-47A2-ACD1-220F667BEFBD}">
      <dgm:prSet/>
      <dgm:spPr/>
      <dgm:t>
        <a:bodyPr/>
        <a:lstStyle/>
        <a:p>
          <a:endParaRPr lang="cs-CZ"/>
        </a:p>
      </dgm:t>
    </dgm:pt>
    <dgm:pt modelId="{3EFA23E2-28A3-4F0C-98EB-C6009845638F}" type="sibTrans" cxnId="{DA9A1169-9CAB-47A2-ACD1-220F667BEFBD}">
      <dgm:prSet/>
      <dgm:spPr/>
      <dgm:t>
        <a:bodyPr/>
        <a:lstStyle/>
        <a:p>
          <a:endParaRPr lang="cs-CZ"/>
        </a:p>
      </dgm:t>
    </dgm:pt>
    <dgm:pt modelId="{919E38D1-295E-4726-A72B-14ADFD053BED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96576084-1E22-4987-BB62-4B82E6E2B0CA}" type="parTrans" cxnId="{4DE73325-CB32-4D11-BD95-127BD4CF6783}">
      <dgm:prSet/>
      <dgm:spPr/>
      <dgm:t>
        <a:bodyPr/>
        <a:lstStyle/>
        <a:p>
          <a:endParaRPr lang="cs-CZ"/>
        </a:p>
      </dgm:t>
    </dgm:pt>
    <dgm:pt modelId="{8008D09A-4409-4223-AA58-28F31A8712F7}" type="sibTrans" cxnId="{4DE73325-CB32-4D11-BD95-127BD4CF6783}">
      <dgm:prSet/>
      <dgm:spPr/>
      <dgm:t>
        <a:bodyPr/>
        <a:lstStyle/>
        <a:p>
          <a:endParaRPr lang="cs-CZ"/>
        </a:p>
      </dgm:t>
    </dgm:pt>
    <dgm:pt modelId="{A6960FD5-61B0-4C9D-B4AE-90A21B4D818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6D8255DE-C0B1-43B8-97FE-2C156E74ADF0}" type="parTrans" cxnId="{1CC46AEA-57F0-4DC9-A318-544C60844C18}">
      <dgm:prSet/>
      <dgm:spPr/>
      <dgm:t>
        <a:bodyPr/>
        <a:lstStyle/>
        <a:p>
          <a:endParaRPr lang="cs-CZ"/>
        </a:p>
      </dgm:t>
    </dgm:pt>
    <dgm:pt modelId="{491E74DE-3130-470A-8457-2740F4A14413}" type="sibTrans" cxnId="{1CC46AEA-57F0-4DC9-A318-544C60844C18}">
      <dgm:prSet/>
      <dgm:spPr/>
      <dgm:t>
        <a:bodyPr/>
        <a:lstStyle/>
        <a:p>
          <a:endParaRPr lang="cs-CZ"/>
        </a:p>
      </dgm:t>
    </dgm:pt>
    <dgm:pt modelId="{4BA20182-4E61-4D1D-B712-37035E9FBC0D}" type="pres">
      <dgm:prSet presAssocID="{48B6B26E-CE70-423B-8C34-B79262428CE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AEA83DC-1BE0-4EBC-AA7C-2D512F7AB579}" type="pres">
      <dgm:prSet presAssocID="{DDD13619-4399-4826-9586-97D13D68D1A5}" presName="centerShape" presStyleLbl="node0" presStyleIdx="0" presStyleCnt="1"/>
      <dgm:spPr/>
      <dgm:t>
        <a:bodyPr/>
        <a:lstStyle/>
        <a:p>
          <a:endParaRPr lang="cs-CZ"/>
        </a:p>
      </dgm:t>
    </dgm:pt>
    <dgm:pt modelId="{933FC9BB-21D4-40FB-ABC0-0147084A73C5}" type="pres">
      <dgm:prSet presAssocID="{C766EB8A-7482-475F-950A-D4225E2963F5}" presName="Name9" presStyleLbl="parChTrans1D2" presStyleIdx="0" presStyleCnt="3"/>
      <dgm:spPr/>
      <dgm:t>
        <a:bodyPr/>
        <a:lstStyle/>
        <a:p>
          <a:endParaRPr lang="cs-CZ"/>
        </a:p>
      </dgm:t>
    </dgm:pt>
    <dgm:pt modelId="{0E2BC57A-7BDE-4EEC-8B94-384AA0CD2B64}" type="pres">
      <dgm:prSet presAssocID="{C766EB8A-7482-475F-950A-D4225E2963F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D4CD7859-4174-4D46-BE8B-D1D1EB0476E3}" type="pres">
      <dgm:prSet presAssocID="{EFCBF308-8A22-46C9-B7D7-DAF4315207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E9BDCE-561E-4C00-A851-70DC5CCD1E00}" type="pres">
      <dgm:prSet presAssocID="{96576084-1E22-4987-BB62-4B82E6E2B0CA}" presName="Name9" presStyleLbl="parChTrans1D2" presStyleIdx="1" presStyleCnt="3"/>
      <dgm:spPr/>
      <dgm:t>
        <a:bodyPr/>
        <a:lstStyle/>
        <a:p>
          <a:endParaRPr lang="cs-CZ"/>
        </a:p>
      </dgm:t>
    </dgm:pt>
    <dgm:pt modelId="{6ABDD39C-9340-4D80-B2DC-8C37B8F8F8A8}" type="pres">
      <dgm:prSet presAssocID="{96576084-1E22-4987-BB62-4B82E6E2B0CA}" presName="connTx" presStyleLbl="parChTrans1D2" presStyleIdx="1" presStyleCnt="3"/>
      <dgm:spPr/>
      <dgm:t>
        <a:bodyPr/>
        <a:lstStyle/>
        <a:p>
          <a:endParaRPr lang="cs-CZ"/>
        </a:p>
      </dgm:t>
    </dgm:pt>
    <dgm:pt modelId="{B812E072-F422-47B2-AA81-A6C6BC5419BA}" type="pres">
      <dgm:prSet presAssocID="{919E38D1-295E-4726-A72B-14ADFD053BED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422FC0-0B27-4F45-A87B-27375E2AB66B}" type="pres">
      <dgm:prSet presAssocID="{6D8255DE-C0B1-43B8-97FE-2C156E74ADF0}" presName="Name9" presStyleLbl="parChTrans1D2" presStyleIdx="2" presStyleCnt="3"/>
      <dgm:spPr/>
      <dgm:t>
        <a:bodyPr/>
        <a:lstStyle/>
        <a:p>
          <a:endParaRPr lang="cs-CZ"/>
        </a:p>
      </dgm:t>
    </dgm:pt>
    <dgm:pt modelId="{F8197215-CD52-41C3-B7AD-0B1211D4B375}" type="pres">
      <dgm:prSet presAssocID="{6D8255DE-C0B1-43B8-97FE-2C156E74ADF0}" presName="connTx" presStyleLbl="parChTrans1D2" presStyleIdx="2" presStyleCnt="3"/>
      <dgm:spPr/>
      <dgm:t>
        <a:bodyPr/>
        <a:lstStyle/>
        <a:p>
          <a:endParaRPr lang="cs-CZ"/>
        </a:p>
      </dgm:t>
    </dgm:pt>
    <dgm:pt modelId="{24407BFB-4EEB-4FAF-A5A0-0D70F24A1584}" type="pres">
      <dgm:prSet presAssocID="{A6960FD5-61B0-4C9D-B4AE-90A21B4D818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761289-624B-4032-8E29-FDECBB4ACCBF}" type="presOf" srcId="{6D8255DE-C0B1-43B8-97FE-2C156E74ADF0}" destId="{8C422FC0-0B27-4F45-A87B-27375E2AB66B}" srcOrd="0" destOrd="0" presId="urn:microsoft.com/office/officeart/2005/8/layout/radial1"/>
    <dgm:cxn modelId="{9F650A1D-E788-488B-98DC-97434E6DDD29}" type="presOf" srcId="{919E38D1-295E-4726-A72B-14ADFD053BED}" destId="{B812E072-F422-47B2-AA81-A6C6BC5419BA}" srcOrd="0" destOrd="0" presId="urn:microsoft.com/office/officeart/2005/8/layout/radial1"/>
    <dgm:cxn modelId="{8D248F18-2070-40A7-A503-2DDDE3B38BEA}" type="presOf" srcId="{A6960FD5-61B0-4C9D-B4AE-90A21B4D8189}" destId="{24407BFB-4EEB-4FAF-A5A0-0D70F24A1584}" srcOrd="0" destOrd="0" presId="urn:microsoft.com/office/officeart/2005/8/layout/radial1"/>
    <dgm:cxn modelId="{001595B0-C100-4D66-8D98-29E050D6927C}" type="presOf" srcId="{48B6B26E-CE70-423B-8C34-B79262428CED}" destId="{4BA20182-4E61-4D1D-B712-37035E9FBC0D}" srcOrd="0" destOrd="0" presId="urn:microsoft.com/office/officeart/2005/8/layout/radial1"/>
    <dgm:cxn modelId="{4CFE30A6-BD44-4ED0-89F7-06EE8A8CE531}" type="presOf" srcId="{6D8255DE-C0B1-43B8-97FE-2C156E74ADF0}" destId="{F8197215-CD52-41C3-B7AD-0B1211D4B375}" srcOrd="1" destOrd="0" presId="urn:microsoft.com/office/officeart/2005/8/layout/radial1"/>
    <dgm:cxn modelId="{DF81ABF4-0025-4DA2-882C-71B4180155EA}" srcId="{48B6B26E-CE70-423B-8C34-B79262428CED}" destId="{DDD13619-4399-4826-9586-97D13D68D1A5}" srcOrd="0" destOrd="0" parTransId="{778F0B86-3106-48CA-AC72-9BBF085F31F8}" sibTransId="{FD18D1B8-D277-44A8-A76D-F60EF22E199F}"/>
    <dgm:cxn modelId="{5F7D2382-0E12-42B2-8FAF-7B89BEAE920D}" type="presOf" srcId="{EFCBF308-8A22-46C9-B7D7-DAF43152074A}" destId="{D4CD7859-4174-4D46-BE8B-D1D1EB0476E3}" srcOrd="0" destOrd="0" presId="urn:microsoft.com/office/officeart/2005/8/layout/radial1"/>
    <dgm:cxn modelId="{08CE58F9-AB5F-4F1D-9203-52C451D6FAE2}" type="presOf" srcId="{DDD13619-4399-4826-9586-97D13D68D1A5}" destId="{3AEA83DC-1BE0-4EBC-AA7C-2D512F7AB579}" srcOrd="0" destOrd="0" presId="urn:microsoft.com/office/officeart/2005/8/layout/radial1"/>
    <dgm:cxn modelId="{554F6BFB-0876-4F0C-BFD4-69B0842A42E1}" type="presOf" srcId="{C766EB8A-7482-475F-950A-D4225E2963F5}" destId="{0E2BC57A-7BDE-4EEC-8B94-384AA0CD2B64}" srcOrd="1" destOrd="0" presId="urn:microsoft.com/office/officeart/2005/8/layout/radial1"/>
    <dgm:cxn modelId="{DA9A1169-9CAB-47A2-ACD1-220F667BEFBD}" srcId="{DDD13619-4399-4826-9586-97D13D68D1A5}" destId="{EFCBF308-8A22-46C9-B7D7-DAF43152074A}" srcOrd="0" destOrd="0" parTransId="{C766EB8A-7482-475F-950A-D4225E2963F5}" sibTransId="{3EFA23E2-28A3-4F0C-98EB-C6009845638F}"/>
    <dgm:cxn modelId="{1CC46AEA-57F0-4DC9-A318-544C60844C18}" srcId="{DDD13619-4399-4826-9586-97D13D68D1A5}" destId="{A6960FD5-61B0-4C9D-B4AE-90A21B4D8189}" srcOrd="2" destOrd="0" parTransId="{6D8255DE-C0B1-43B8-97FE-2C156E74ADF0}" sibTransId="{491E74DE-3130-470A-8457-2740F4A14413}"/>
    <dgm:cxn modelId="{490F7AEB-A21F-47A4-A326-81B4B44EE3A2}" type="presOf" srcId="{96576084-1E22-4987-BB62-4B82E6E2B0CA}" destId="{6ABDD39C-9340-4D80-B2DC-8C37B8F8F8A8}" srcOrd="1" destOrd="0" presId="urn:microsoft.com/office/officeart/2005/8/layout/radial1"/>
    <dgm:cxn modelId="{DB52B6E0-AD5A-465C-B52C-1E6A8C231DE7}" type="presOf" srcId="{C766EB8A-7482-475F-950A-D4225E2963F5}" destId="{933FC9BB-21D4-40FB-ABC0-0147084A73C5}" srcOrd="0" destOrd="0" presId="urn:microsoft.com/office/officeart/2005/8/layout/radial1"/>
    <dgm:cxn modelId="{32C73E64-8041-4F7D-B3EC-F1B81634A6B0}" type="presOf" srcId="{96576084-1E22-4987-BB62-4B82E6E2B0CA}" destId="{AFE9BDCE-561E-4C00-A851-70DC5CCD1E00}" srcOrd="0" destOrd="0" presId="urn:microsoft.com/office/officeart/2005/8/layout/radial1"/>
    <dgm:cxn modelId="{4DE73325-CB32-4D11-BD95-127BD4CF6783}" srcId="{DDD13619-4399-4826-9586-97D13D68D1A5}" destId="{919E38D1-295E-4726-A72B-14ADFD053BED}" srcOrd="1" destOrd="0" parTransId="{96576084-1E22-4987-BB62-4B82E6E2B0CA}" sibTransId="{8008D09A-4409-4223-AA58-28F31A8712F7}"/>
    <dgm:cxn modelId="{41964B32-D1D9-4847-A6C2-A413885F0D63}" type="presParOf" srcId="{4BA20182-4E61-4D1D-B712-37035E9FBC0D}" destId="{3AEA83DC-1BE0-4EBC-AA7C-2D512F7AB579}" srcOrd="0" destOrd="0" presId="urn:microsoft.com/office/officeart/2005/8/layout/radial1"/>
    <dgm:cxn modelId="{FD06D64F-9557-4FC6-80EE-3C72121FF35B}" type="presParOf" srcId="{4BA20182-4E61-4D1D-B712-37035E9FBC0D}" destId="{933FC9BB-21D4-40FB-ABC0-0147084A73C5}" srcOrd="1" destOrd="0" presId="urn:microsoft.com/office/officeart/2005/8/layout/radial1"/>
    <dgm:cxn modelId="{E9518E18-0B3A-4F4D-836D-8E9BDEF86FD4}" type="presParOf" srcId="{933FC9BB-21D4-40FB-ABC0-0147084A73C5}" destId="{0E2BC57A-7BDE-4EEC-8B94-384AA0CD2B64}" srcOrd="0" destOrd="0" presId="urn:microsoft.com/office/officeart/2005/8/layout/radial1"/>
    <dgm:cxn modelId="{CF6ECC72-9A7D-4613-98E6-E5FD3793E83F}" type="presParOf" srcId="{4BA20182-4E61-4D1D-B712-37035E9FBC0D}" destId="{D4CD7859-4174-4D46-BE8B-D1D1EB0476E3}" srcOrd="2" destOrd="0" presId="urn:microsoft.com/office/officeart/2005/8/layout/radial1"/>
    <dgm:cxn modelId="{81000227-4230-46FC-BE93-F7DE152FBD2B}" type="presParOf" srcId="{4BA20182-4E61-4D1D-B712-37035E9FBC0D}" destId="{AFE9BDCE-561E-4C00-A851-70DC5CCD1E00}" srcOrd="3" destOrd="0" presId="urn:microsoft.com/office/officeart/2005/8/layout/radial1"/>
    <dgm:cxn modelId="{92FE637D-9C91-46B5-BCC6-6DB58AC7DD18}" type="presParOf" srcId="{AFE9BDCE-561E-4C00-A851-70DC5CCD1E00}" destId="{6ABDD39C-9340-4D80-B2DC-8C37B8F8F8A8}" srcOrd="0" destOrd="0" presId="urn:microsoft.com/office/officeart/2005/8/layout/radial1"/>
    <dgm:cxn modelId="{3FDDD539-342D-4951-9235-01CDEE27F7CD}" type="presParOf" srcId="{4BA20182-4E61-4D1D-B712-37035E9FBC0D}" destId="{B812E072-F422-47B2-AA81-A6C6BC5419BA}" srcOrd="4" destOrd="0" presId="urn:microsoft.com/office/officeart/2005/8/layout/radial1"/>
    <dgm:cxn modelId="{C2821B06-FCF4-40D8-B3EF-B0789B622C6A}" type="presParOf" srcId="{4BA20182-4E61-4D1D-B712-37035E9FBC0D}" destId="{8C422FC0-0B27-4F45-A87B-27375E2AB66B}" srcOrd="5" destOrd="0" presId="urn:microsoft.com/office/officeart/2005/8/layout/radial1"/>
    <dgm:cxn modelId="{DC5ECF1E-757A-4988-A1B4-70CD37E6277C}" type="presParOf" srcId="{8C422FC0-0B27-4F45-A87B-27375E2AB66B}" destId="{F8197215-CD52-41C3-B7AD-0B1211D4B375}" srcOrd="0" destOrd="0" presId="urn:microsoft.com/office/officeart/2005/8/layout/radial1"/>
    <dgm:cxn modelId="{028C52A2-779D-48DD-A7A9-1B7C824B942A}" type="presParOf" srcId="{4BA20182-4E61-4D1D-B712-37035E9FBC0D}" destId="{24407BFB-4EEB-4FAF-A5A0-0D70F24A1584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 rytmus písní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B31E8-B64E-4707-ADCB-E6080DC496AB}">
      <dsp:nvSpPr>
        <dsp:cNvPr id="0" name=""/>
        <dsp:cNvSpPr/>
      </dsp:nvSpPr>
      <dsp:spPr>
        <a:xfrm>
          <a:off x="1800199" y="3357104"/>
          <a:ext cx="1273654" cy="2210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0523"/>
              </a:lnTo>
              <a:lnTo>
                <a:pt x="1273654" y="110523"/>
              </a:lnTo>
              <a:lnTo>
                <a:pt x="1273654" y="2210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4511FA-C050-449E-BC65-999051BE16B4}">
      <dsp:nvSpPr>
        <dsp:cNvPr id="0" name=""/>
        <dsp:cNvSpPr/>
      </dsp:nvSpPr>
      <dsp:spPr>
        <a:xfrm>
          <a:off x="1754479" y="3357104"/>
          <a:ext cx="91440" cy="22104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210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CA66C4-0B7E-497D-8AF2-8471A2AD1C7B}">
      <dsp:nvSpPr>
        <dsp:cNvPr id="0" name=""/>
        <dsp:cNvSpPr/>
      </dsp:nvSpPr>
      <dsp:spPr>
        <a:xfrm>
          <a:off x="526545" y="3357104"/>
          <a:ext cx="1273654" cy="221047"/>
        </a:xfrm>
        <a:custGeom>
          <a:avLst/>
          <a:gdLst/>
          <a:ahLst/>
          <a:cxnLst/>
          <a:rect l="0" t="0" r="0" b="0"/>
          <a:pathLst>
            <a:path>
              <a:moveTo>
                <a:pt x="1273654" y="0"/>
              </a:moveTo>
              <a:lnTo>
                <a:pt x="1273654" y="110523"/>
              </a:lnTo>
              <a:lnTo>
                <a:pt x="0" y="110523"/>
              </a:lnTo>
              <a:lnTo>
                <a:pt x="0" y="2210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27CE8A-4C7B-46B4-8D22-755541A770A4}">
      <dsp:nvSpPr>
        <dsp:cNvPr id="0" name=""/>
        <dsp:cNvSpPr/>
      </dsp:nvSpPr>
      <dsp:spPr>
        <a:xfrm>
          <a:off x="576065" y="1152128"/>
          <a:ext cx="2448269" cy="2204975"/>
        </a:xfrm>
        <a:prstGeom prst="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5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Pomalá písnička</a:t>
          </a:r>
        </a:p>
      </dsp:txBody>
      <dsp:txXfrm>
        <a:off x="576065" y="1152128"/>
        <a:ext cx="2448269" cy="2204975"/>
      </dsp:txXfrm>
    </dsp:sp>
    <dsp:sp modelId="{E3435DA2-9766-4153-930B-DDEF443188C4}">
      <dsp:nvSpPr>
        <dsp:cNvPr id="0" name=""/>
        <dsp:cNvSpPr/>
      </dsp:nvSpPr>
      <dsp:spPr>
        <a:xfrm>
          <a:off x="241" y="3578151"/>
          <a:ext cx="1052607" cy="5263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3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241" y="3578151"/>
        <a:ext cx="1052607" cy="526303"/>
      </dsp:txXfrm>
    </dsp:sp>
    <dsp:sp modelId="{2A525920-A9D7-4D56-92C3-88C900B88514}">
      <dsp:nvSpPr>
        <dsp:cNvPr id="0" name=""/>
        <dsp:cNvSpPr/>
      </dsp:nvSpPr>
      <dsp:spPr>
        <a:xfrm>
          <a:off x="1273896" y="3578151"/>
          <a:ext cx="1052607" cy="5263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3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1273896" y="3578151"/>
        <a:ext cx="1052607" cy="526303"/>
      </dsp:txXfrm>
    </dsp:sp>
    <dsp:sp modelId="{C32DAF80-4798-4A3B-9E2D-7583577BDFC8}">
      <dsp:nvSpPr>
        <dsp:cNvPr id="0" name=""/>
        <dsp:cNvSpPr/>
      </dsp:nvSpPr>
      <dsp:spPr>
        <a:xfrm>
          <a:off x="2547551" y="3578151"/>
          <a:ext cx="1052607" cy="5263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3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2547551" y="3578151"/>
        <a:ext cx="1052607" cy="5263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EA83DC-1BE0-4EBC-AA7C-2D512F7AB579}">
      <dsp:nvSpPr>
        <dsp:cNvPr id="0" name=""/>
        <dsp:cNvSpPr/>
      </dsp:nvSpPr>
      <dsp:spPr>
        <a:xfrm>
          <a:off x="1305287" y="2227048"/>
          <a:ext cx="1144185" cy="11441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50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1472849" y="2394610"/>
        <a:ext cx="809061" cy="809061"/>
      </dsp:txXfrm>
    </dsp:sp>
    <dsp:sp modelId="{933FC9BB-21D4-40FB-ABC0-0147084A73C5}">
      <dsp:nvSpPr>
        <dsp:cNvPr id="0" name=""/>
        <dsp:cNvSpPr/>
      </dsp:nvSpPr>
      <dsp:spPr>
        <a:xfrm rot="16200000">
          <a:off x="1704325" y="2026568"/>
          <a:ext cx="346109" cy="54851"/>
        </a:xfrm>
        <a:custGeom>
          <a:avLst/>
          <a:gdLst/>
          <a:ahLst/>
          <a:cxnLst/>
          <a:rect l="0" t="0" r="0" b="0"/>
          <a:pathLst>
            <a:path>
              <a:moveTo>
                <a:pt x="0" y="27425"/>
              </a:moveTo>
              <a:lnTo>
                <a:pt x="346109" y="274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68727" y="2045341"/>
        <a:ext cx="17305" cy="17305"/>
      </dsp:txXfrm>
    </dsp:sp>
    <dsp:sp modelId="{D4CD7859-4174-4D46-BE8B-D1D1EB0476E3}">
      <dsp:nvSpPr>
        <dsp:cNvPr id="0" name=""/>
        <dsp:cNvSpPr/>
      </dsp:nvSpPr>
      <dsp:spPr>
        <a:xfrm>
          <a:off x="1305287" y="736753"/>
          <a:ext cx="1144185" cy="114418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Rychlá písnička</a:t>
          </a:r>
        </a:p>
      </dsp:txBody>
      <dsp:txXfrm>
        <a:off x="1472849" y="904315"/>
        <a:ext cx="809061" cy="809061"/>
      </dsp:txXfrm>
    </dsp:sp>
    <dsp:sp modelId="{AFE9BDCE-561E-4C00-A851-70DC5CCD1E00}">
      <dsp:nvSpPr>
        <dsp:cNvPr id="0" name=""/>
        <dsp:cNvSpPr/>
      </dsp:nvSpPr>
      <dsp:spPr>
        <a:xfrm rot="1800000">
          <a:off x="2349642" y="3144289"/>
          <a:ext cx="346109" cy="54851"/>
        </a:xfrm>
        <a:custGeom>
          <a:avLst/>
          <a:gdLst/>
          <a:ahLst/>
          <a:cxnLst/>
          <a:rect l="0" t="0" r="0" b="0"/>
          <a:pathLst>
            <a:path>
              <a:moveTo>
                <a:pt x="0" y="27425"/>
              </a:moveTo>
              <a:lnTo>
                <a:pt x="346109" y="274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14044" y="3163062"/>
        <a:ext cx="17305" cy="17305"/>
      </dsp:txXfrm>
    </dsp:sp>
    <dsp:sp modelId="{B812E072-F422-47B2-AA81-A6C6BC5419BA}">
      <dsp:nvSpPr>
        <dsp:cNvPr id="0" name=""/>
        <dsp:cNvSpPr/>
      </dsp:nvSpPr>
      <dsp:spPr>
        <a:xfrm>
          <a:off x="2595920" y="2972196"/>
          <a:ext cx="1144185" cy="11441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6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2763482" y="3139758"/>
        <a:ext cx="809061" cy="809061"/>
      </dsp:txXfrm>
    </dsp:sp>
    <dsp:sp modelId="{8C422FC0-0B27-4F45-A87B-27375E2AB66B}">
      <dsp:nvSpPr>
        <dsp:cNvPr id="0" name=""/>
        <dsp:cNvSpPr/>
      </dsp:nvSpPr>
      <dsp:spPr>
        <a:xfrm rot="9000000">
          <a:off x="1059008" y="3144289"/>
          <a:ext cx="346109" cy="54851"/>
        </a:xfrm>
        <a:custGeom>
          <a:avLst/>
          <a:gdLst/>
          <a:ahLst/>
          <a:cxnLst/>
          <a:rect l="0" t="0" r="0" b="0"/>
          <a:pathLst>
            <a:path>
              <a:moveTo>
                <a:pt x="0" y="27425"/>
              </a:moveTo>
              <a:lnTo>
                <a:pt x="346109" y="274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1223410" y="3163062"/>
        <a:ext cx="17305" cy="17305"/>
      </dsp:txXfrm>
    </dsp:sp>
    <dsp:sp modelId="{24407BFB-4EEB-4FAF-A5A0-0D70F24A1584}">
      <dsp:nvSpPr>
        <dsp:cNvPr id="0" name=""/>
        <dsp:cNvSpPr/>
      </dsp:nvSpPr>
      <dsp:spPr>
        <a:xfrm>
          <a:off x="14653" y="2972196"/>
          <a:ext cx="1144185" cy="11441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6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182215" y="3139758"/>
        <a:ext cx="809061" cy="8090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file:///E:\Nezn&#225;m&#233;%20album%20(22.11.2011%2018-53-59)\10%20Stopa%2010.wma" TargetMode="External"/><Relationship Id="rId1" Type="http://schemas.microsoft.com/office/2007/relationships/media" Target="file:///E:\Nezn&#225;m&#233;%20album%20(22.11.2011%2018-53-59)\10%20Stopa%2010.wma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17521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použití na interaktivní tabuli</a:t>
            </a:r>
          </a:p>
          <a:p>
            <a:r>
              <a:rPr lang="cs-CZ" dirty="0">
                <a:latin typeface="Arial" charset="0"/>
              </a:rPr>
              <a:t>Zpěv písní</a:t>
            </a:r>
            <a:r>
              <a:rPr lang="cs-CZ" dirty="0" smtClean="0"/>
              <a:t>. </a:t>
            </a:r>
            <a:r>
              <a:rPr lang="cs-CZ" dirty="0" smtClean="0">
                <a:latin typeface="Arial" charset="0"/>
              </a:rPr>
              <a:t>Rozdíl </a:t>
            </a:r>
            <a:r>
              <a:rPr lang="cs-CZ" dirty="0">
                <a:latin typeface="Arial" charset="0"/>
              </a:rPr>
              <a:t>rychlé, pomalé tempo</a:t>
            </a:r>
            <a:r>
              <a:rPr lang="cs-CZ" dirty="0" smtClean="0">
                <a:latin typeface="Arial" charset="0"/>
              </a:rPr>
              <a:t>. Porovnání </a:t>
            </a:r>
            <a:r>
              <a:rPr lang="cs-CZ" dirty="0">
                <a:latin typeface="Arial" charset="0"/>
              </a:rPr>
              <a:t>písní, seznámení s tanci polka, valčík</a:t>
            </a:r>
            <a:r>
              <a:rPr lang="cs-CZ" dirty="0" smtClean="0">
                <a:latin typeface="Arial" charset="0"/>
              </a:rPr>
              <a:t>. Seznámení </a:t>
            </a:r>
            <a:r>
              <a:rPr lang="cs-CZ" dirty="0">
                <a:latin typeface="Arial" charset="0"/>
              </a:rPr>
              <a:t>s  dvoudobým a třídobým rytmem.</a:t>
            </a:r>
          </a:p>
          <a:p>
            <a:r>
              <a:rPr lang="cs-CZ" dirty="0"/>
              <a:t>Využití v hodinách Hudební výchovy </a:t>
            </a:r>
            <a:r>
              <a:rPr lang="cs-CZ" dirty="0">
                <a:latin typeface="Arial" charset="0"/>
              </a:rPr>
              <a:t>2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 smtClean="0"/>
              <a:t>ročníku </a:t>
            </a:r>
            <a:r>
              <a:rPr lang="cs-CZ" dirty="0"/>
              <a:t>ZŠ</a:t>
            </a:r>
            <a:r>
              <a:rPr lang="cs-CZ" dirty="0">
                <a:latin typeface="Arial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>
                <a:latin typeface="Arial" charset="0"/>
              </a:rPr>
              <a:t>Pomalé písně, valčík, sousedská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>
                <a:latin typeface="Arial" charset="0"/>
              </a:rPr>
              <a:t>Spadl lístek z javora,</a:t>
            </a:r>
          </a:p>
          <a:p>
            <a:pPr>
              <a:buNone/>
            </a:pPr>
            <a:r>
              <a:rPr lang="cs-CZ" dirty="0" err="1">
                <a:latin typeface="Arial" charset="0"/>
              </a:rPr>
              <a:t>Mojej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milej</a:t>
            </a:r>
            <a:r>
              <a:rPr lang="cs-CZ" dirty="0">
                <a:latin typeface="Arial" charset="0"/>
              </a:rPr>
              <a:t> do dvora.</a:t>
            </a:r>
          </a:p>
          <a:p>
            <a:pPr>
              <a:buNone/>
            </a:pPr>
            <a:r>
              <a:rPr lang="cs-CZ" dirty="0">
                <a:latin typeface="Arial" charset="0"/>
              </a:rPr>
              <a:t>To je děvče ono </a:t>
            </a:r>
            <a:r>
              <a:rPr lang="cs-CZ" dirty="0" err="1">
                <a:latin typeface="Arial" charset="0"/>
              </a:rPr>
              <a:t>ňa</a:t>
            </a:r>
            <a:r>
              <a:rPr lang="cs-CZ" dirty="0">
                <a:latin typeface="Arial" charset="0"/>
              </a:rPr>
              <a:t> chce,</a:t>
            </a:r>
          </a:p>
          <a:p>
            <a:pPr>
              <a:buNone/>
            </a:pPr>
            <a:r>
              <a:rPr lang="cs-CZ" dirty="0">
                <a:latin typeface="Arial" charset="0"/>
              </a:rPr>
              <a:t>Ono černé oči má.</a:t>
            </a:r>
          </a:p>
          <a:p>
            <a:pPr>
              <a:buNone/>
            </a:pPr>
            <a:endParaRPr lang="cs-CZ" dirty="0">
              <a:latin typeface="Arial" charset="0"/>
            </a:endParaRPr>
          </a:p>
          <a:p>
            <a:pPr>
              <a:buNone/>
            </a:pPr>
            <a:r>
              <a:rPr lang="cs-CZ" dirty="0">
                <a:latin typeface="Arial" charset="0"/>
              </a:rPr>
              <a:t>Písně na 3 doby</a:t>
            </a:r>
          </a:p>
          <a:p>
            <a:endParaRPr lang="cs-CZ" dirty="0"/>
          </a:p>
        </p:txBody>
      </p:sp>
      <p:pic>
        <p:nvPicPr>
          <p:cNvPr id="4" name="Picture 9" descr="MC900334034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640278"/>
            <a:ext cx="1819275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10 Stopa 10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07015" y="29014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24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4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>
                <a:latin typeface="Arial" charset="0"/>
              </a:rPr>
              <a:t>Rychlé písně - polka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>
                <a:latin typeface="Arial" charset="0"/>
              </a:rPr>
              <a:t>Dyby</a:t>
            </a:r>
            <a:r>
              <a:rPr lang="cs-CZ" dirty="0">
                <a:latin typeface="Arial" charset="0"/>
              </a:rPr>
              <a:t> byla Morava jako je Slezsko,</a:t>
            </a:r>
          </a:p>
          <a:p>
            <a:r>
              <a:rPr lang="cs-CZ" dirty="0">
                <a:latin typeface="Arial" charset="0"/>
              </a:rPr>
              <a:t>dala bych Ti hubiček až by to plesklo,</a:t>
            </a:r>
          </a:p>
          <a:p>
            <a:r>
              <a:rPr lang="cs-CZ" dirty="0">
                <a:latin typeface="Arial" charset="0"/>
              </a:rPr>
              <a:t>ale že je Morava maličká,</a:t>
            </a:r>
          </a:p>
          <a:p>
            <a:r>
              <a:rPr lang="cs-CZ" dirty="0">
                <a:latin typeface="Arial" charset="0"/>
              </a:rPr>
              <a:t>ošidila </a:t>
            </a:r>
            <a:r>
              <a:rPr lang="cs-CZ" dirty="0" err="1">
                <a:latin typeface="Arial" charset="0"/>
              </a:rPr>
              <a:t>dcerečka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synečka</a:t>
            </a:r>
            <a:r>
              <a:rPr lang="cs-CZ" dirty="0">
                <a:latin typeface="Arial" charset="0"/>
              </a:rPr>
              <a:t>.</a:t>
            </a:r>
          </a:p>
          <a:p>
            <a:endParaRPr lang="cs-CZ" dirty="0">
              <a:latin typeface="Arial" charset="0"/>
            </a:endParaRPr>
          </a:p>
          <a:p>
            <a:r>
              <a:rPr lang="cs-CZ" dirty="0">
                <a:latin typeface="Arial" charset="0"/>
              </a:rPr>
              <a:t>Obměny slov – Vídeň -týden</a:t>
            </a:r>
          </a:p>
          <a:p>
            <a:r>
              <a:rPr lang="cs-CZ" dirty="0">
                <a:latin typeface="Arial" charset="0"/>
              </a:rPr>
              <a:t>Rychlé písně jsou na 2 doby</a:t>
            </a:r>
          </a:p>
          <a:p>
            <a:endParaRPr lang="cs-CZ" dirty="0"/>
          </a:p>
        </p:txBody>
      </p:sp>
      <p:pic>
        <p:nvPicPr>
          <p:cNvPr id="4" name="Picture 9" descr="MP900341530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7112"/>
            <a:ext cx="1584325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19 Stopa 19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00192" y="29969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74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6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>
                <a:latin typeface="Arial" charset="0"/>
              </a:rPr>
              <a:t>Pomalá písnička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118541722"/>
              </p:ext>
            </p:extLst>
          </p:nvPr>
        </p:nvGraphicFramePr>
        <p:xfrm>
          <a:off x="539552" y="1412776"/>
          <a:ext cx="3600400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4788024" y="1772817"/>
            <a:ext cx="403244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smutná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veselá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na 2 doby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na 3 doby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Tančíme na ni valčík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Tančíme na ni polku</a:t>
            </a:r>
          </a:p>
        </p:txBody>
      </p:sp>
      <p:pic>
        <p:nvPicPr>
          <p:cNvPr id="6" name="Picture 10" descr="MC900251685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4922838"/>
            <a:ext cx="111283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7611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>
                <a:latin typeface="Arial" charset="0"/>
              </a:rPr>
              <a:t>Rychlá písnička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128967248"/>
              </p:ext>
            </p:extLst>
          </p:nvPr>
        </p:nvGraphicFramePr>
        <p:xfrm>
          <a:off x="457200" y="1600200"/>
          <a:ext cx="3754760" cy="4853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5148064" y="1447016"/>
            <a:ext cx="33843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veselá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smutná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Tančíme na ní polku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Tančíme na ní valčík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na 2 doby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Je na 3 doby</a:t>
            </a:r>
          </a:p>
        </p:txBody>
      </p:sp>
      <p:pic>
        <p:nvPicPr>
          <p:cNvPr id="7" name="Picture 6" descr="MC900212073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3093" y="4900975"/>
            <a:ext cx="1420812" cy="182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8682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/>
          <a:lstStyle/>
          <a:p>
            <a:r>
              <a:rPr lang="cs-CZ" dirty="0"/>
              <a:t>pomalá</a:t>
            </a:r>
          </a:p>
          <a:p>
            <a:r>
              <a:rPr lang="cs-CZ" dirty="0" smtClean="0"/>
              <a:t>tempo </a:t>
            </a:r>
            <a:r>
              <a:rPr lang="cs-CZ" dirty="0"/>
              <a:t>- na 3 doby</a:t>
            </a:r>
          </a:p>
          <a:p>
            <a:r>
              <a:rPr lang="cs-CZ" dirty="0"/>
              <a:t>Tanec valčík</a:t>
            </a:r>
          </a:p>
          <a:p>
            <a:r>
              <a:rPr lang="cs-CZ" dirty="0">
                <a:solidFill>
                  <a:srgbClr val="FF0000"/>
                </a:solidFill>
              </a:rPr>
              <a:t>Smutnější</a:t>
            </a:r>
          </a:p>
          <a:p>
            <a:r>
              <a:rPr lang="cs-CZ" dirty="0">
                <a:solidFill>
                  <a:srgbClr val="FF0000"/>
                </a:solidFill>
              </a:rPr>
              <a:t>I pomalejší písnička je hezká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4048" y="1628800"/>
            <a:ext cx="352839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342900" marR="0" lvl="0" indent="-342900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rychlá</a:t>
            </a:r>
          </a:p>
          <a:p>
            <a:pPr marL="342900" marR="0" lvl="0" indent="-342900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tempo - na 2 doby</a:t>
            </a:r>
          </a:p>
          <a:p>
            <a:pPr marL="342900" marR="0" lvl="0" indent="-342900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Tanec polka</a:t>
            </a:r>
          </a:p>
          <a:p>
            <a:pPr marL="342900" marR="0" lvl="0" indent="-342900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Veselejší</a:t>
            </a:r>
          </a:p>
          <a:p>
            <a:pPr marL="342900" marR="0" lvl="0" indent="-342900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I rychlejší písnička je hezká</a:t>
            </a:r>
          </a:p>
        </p:txBody>
      </p:sp>
      <p:pic>
        <p:nvPicPr>
          <p:cNvPr id="5" name="Picture 13" descr="MC900217144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675788"/>
            <a:ext cx="1808163" cy="165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Porovnání písní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154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8" charset="2"/>
              <a:buChar char=""/>
            </a:pPr>
            <a:r>
              <a:rPr lang="en-GB" sz="1600" dirty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  <a:endParaRPr lang="cs-CZ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pPr marL="0" lvl="0" indent="0" fontAlgn="base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8" charset="2"/>
              <a:buChar char=""/>
            </a:pPr>
            <a:r>
              <a:rPr lang="cs-CZ" sz="1600" dirty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Vlastní zdroj - hudba</a:t>
            </a: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0867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224</Words>
  <Application>Microsoft Office PowerPoint</Application>
  <PresentationFormat>Předvádění na obrazovce (4:3)</PresentationFormat>
  <Paragraphs>55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Pomalé písně, valčík, sousedská</vt:lpstr>
      <vt:lpstr>Rychlé písně - polka</vt:lpstr>
      <vt:lpstr>Pomalá písnička</vt:lpstr>
      <vt:lpstr>Rychlá písnička</vt:lpstr>
      <vt:lpstr>Porovnání písní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17</cp:revision>
  <dcterms:created xsi:type="dcterms:W3CDTF">2011-06-20T10:40:08Z</dcterms:created>
  <dcterms:modified xsi:type="dcterms:W3CDTF">2012-07-03T15:58:57Z</dcterms:modified>
</cp:coreProperties>
</file>