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66" r:id="rId7"/>
    <p:sldId id="259" r:id="rId8"/>
    <p:sldId id="26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08EADB-43FD-4E9E-8456-2A37D9434BFD}">
          <p14:sldIdLst>
            <p14:sldId id="267"/>
            <p14:sldId id="268"/>
            <p14:sldId id="256"/>
            <p14:sldId id="257"/>
            <p14:sldId id="258"/>
            <p14:sldId id="266"/>
            <p14:sldId id="259"/>
            <p14:sldId id="269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71" autoAdjust="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30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107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365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474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059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047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79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81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18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867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852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814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924E1-30F6-469F-95E7-A05FFA611C7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4F028-F554-4AD6-96A7-761476E6D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84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2. stupeň </a:t>
            </a:r>
            <a:endParaRPr lang="cs-CZ" sz="2600" dirty="0"/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VY_32_INOVACE_01_čtení desetinných čísel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                           Jméno autora:	Mgr. Hana Vaňková	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07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procvičení čtení desetinných čísel a jejich sčítání 	  a odčítání v jednoduchých slovních příkladech.</a:t>
            </a:r>
            <a:br>
              <a:rPr lang="cs-CZ" sz="2000" dirty="0" smtClean="0"/>
            </a:br>
            <a:r>
              <a:rPr lang="cs-CZ" sz="2000" dirty="0"/>
              <a:t>	</a:t>
            </a:r>
            <a:r>
              <a:rPr lang="cs-CZ" sz="2000" dirty="0" smtClean="0"/>
              <a:t>  Určeno pro 9. ročník.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Vytvořeno v období září 2011.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53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 </a:t>
            </a:r>
            <a:r>
              <a:rPr lang="cs-CZ" dirty="0"/>
              <a:t>9</a:t>
            </a:r>
            <a:r>
              <a:rPr lang="cs-CZ" dirty="0" smtClean="0"/>
              <a:t>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Početní operace s desetinnými čísly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97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desetinných čísel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498473"/>
              </p:ext>
            </p:extLst>
          </p:nvPr>
        </p:nvGraphicFramePr>
        <p:xfrm>
          <a:off x="457200" y="1600200"/>
          <a:ext cx="8229600" cy="4145280"/>
        </p:xfrm>
        <a:graphic>
          <a:graphicData uri="http://schemas.openxmlformats.org/drawingml/2006/table">
            <a:tbl>
              <a:tblPr bandRow="1">
                <a:tableStyleId>{BDBED569-4797-4DF1-A0F4-6AAB3CD982D8}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1,12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25,3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36,91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108,011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29,005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5,152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78,003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69,1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584,25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50,2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9,02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57,58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13,009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154,3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10,29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0,231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36,951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17,2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200,78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56,201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27,5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44,561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147,041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40,09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0,008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14,011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57,01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987,4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35,5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9,5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65,04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68,2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475,22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47,003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0,125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11,1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70,99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561,1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81,05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5646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Sčítání desetinných čísel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59277"/>
            <a:ext cx="8229600" cy="4617995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Maminka nakoupila v obchodě tyto potraviny: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Mouku</a:t>
            </a:r>
            <a:r>
              <a:rPr lang="cs-CZ" dirty="0">
                <a:solidFill>
                  <a:prstClr val="black"/>
                </a:solidFill>
              </a:rPr>
              <a:t>		</a:t>
            </a:r>
            <a:r>
              <a:rPr lang="cs-CZ" dirty="0" smtClean="0">
                <a:solidFill>
                  <a:prstClr val="black"/>
                </a:solidFill>
              </a:rPr>
              <a:t>	15,90 Kč 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Mléko			12,50 Kč</a:t>
            </a: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Chleba			32,90 Kč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600" dirty="0" smtClean="0">
                <a:solidFill>
                  <a:prstClr val="black"/>
                </a:solidFill>
              </a:rPr>
              <a:t>Za nákup všech potravin zaplatila		          korun.</a:t>
            </a: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</p:txBody>
      </p:sp>
      <p:pic>
        <p:nvPicPr>
          <p:cNvPr id="1026" name="Picture 2" descr="C:\Users\PC-1KN1\AppData\Local\Microsoft\Windows\Temporary Internet Files\Content.IE5\AM1I8PN9\MC9003253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6"/>
            <a:ext cx="1358156" cy="14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1\AppData\Local\Microsoft\Windows\Temporary Internet Files\Content.IE5\DE4CGPLA\MC9002395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1277258" cy="133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1KN1\AppData\Local\Microsoft\Windows\Temporary Internet Files\Content.IE5\AM1I8PN9\MC900413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879" y="3501008"/>
            <a:ext cx="1995549" cy="164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721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Řešení úlohy</a:t>
            </a:r>
            <a:br>
              <a:rPr lang="cs-CZ" sz="4000" dirty="0"/>
            </a:br>
            <a:r>
              <a:rPr lang="cs-CZ" sz="1300" dirty="0"/>
              <a:t>Žáci po společném přečtení slovní úlohy vypracují úkol nejdříve samostatně  do sešitů, výsledek  zaokrouhlí na celé koruny. Potom jeden z nich  doplní početní operace na tabuli perem nebo fixem. Ostatní žáci si porovnají se svým řešením úlohy.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59277"/>
            <a:ext cx="8229600" cy="4617995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Maminka nakoupila v obchodě tyto potraviny: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Mouku</a:t>
            </a:r>
            <a:r>
              <a:rPr lang="cs-CZ" dirty="0">
                <a:solidFill>
                  <a:prstClr val="black"/>
                </a:solidFill>
              </a:rPr>
              <a:t>		</a:t>
            </a:r>
            <a:r>
              <a:rPr lang="cs-CZ" dirty="0" smtClean="0">
                <a:solidFill>
                  <a:prstClr val="black"/>
                </a:solidFill>
              </a:rPr>
              <a:t>	15,90 Kč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Mléko				12,50 Kč</a:t>
            </a: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Chleba			</a:t>
            </a:r>
            <a:r>
              <a:rPr lang="cs-CZ" u="sng" dirty="0" smtClean="0">
                <a:solidFill>
                  <a:prstClr val="black"/>
                </a:solidFill>
              </a:rPr>
              <a:t>32,90 Kč</a:t>
            </a:r>
          </a:p>
          <a:p>
            <a:pPr marL="0" lvl="0" indent="0">
              <a:buNone/>
            </a:pPr>
            <a:r>
              <a:rPr lang="cs-CZ" sz="1300" dirty="0">
                <a:solidFill>
                  <a:prstClr val="black"/>
                </a:solidFill>
              </a:rPr>
              <a:t>	</a:t>
            </a:r>
            <a:r>
              <a:rPr lang="cs-CZ" sz="1300" dirty="0" smtClean="0">
                <a:solidFill>
                  <a:prstClr val="black"/>
                </a:solidFill>
              </a:rPr>
              <a:t>		</a:t>
            </a:r>
            <a:r>
              <a:rPr lang="cs-CZ" dirty="0" smtClean="0">
                <a:solidFill>
                  <a:prstClr val="black"/>
                </a:solidFill>
              </a:rPr>
              <a:t>	61,30 Kč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600" dirty="0" smtClean="0">
                <a:solidFill>
                  <a:prstClr val="black"/>
                </a:solidFill>
              </a:rPr>
              <a:t>Zaokrouhleno    61,00 Kč</a:t>
            </a:r>
          </a:p>
          <a:p>
            <a:pPr marL="0" lvl="0" indent="0">
              <a:buNone/>
            </a:pPr>
            <a:endParaRPr lang="cs-CZ" sz="2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600" dirty="0" smtClean="0">
                <a:solidFill>
                  <a:prstClr val="black"/>
                </a:solidFill>
              </a:rPr>
              <a:t>Za nákup všech potravin zaplatila	61,00	          korun.</a:t>
            </a: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</p:txBody>
      </p:sp>
      <p:pic>
        <p:nvPicPr>
          <p:cNvPr id="1026" name="Picture 2" descr="C:\Users\PC-1KN1\AppData\Local\Microsoft\Windows\Temporary Internet Files\Content.IE5\AM1I8PN9\MC9003253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6"/>
            <a:ext cx="1358156" cy="14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1\AppData\Local\Microsoft\Windows\Temporary Internet Files\Content.IE5\DE4CGPLA\MC9002395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1277258" cy="133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1KN1\AppData\Local\Microsoft\Windows\Temporary Internet Files\Content.IE5\AM1I8PN9\MC900413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879" y="3501008"/>
            <a:ext cx="1995549" cy="164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45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Sčítání a odčítání desetinných čísel</a:t>
            </a:r>
            <a:endParaRPr lang="cs-CZ" sz="40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Rodiče měli na nákup čistících prostředků 200 Kč.</a:t>
            </a: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Koupili tyto výrobky: Jar za 47,90 Kč, WC čistič za 33,80 Kč a prášek na praní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za 102,50 Kč. Kolik korun jim z nákupu zbylo?</a:t>
            </a: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	        </a:t>
            </a: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Rodičům zůstalo z nákupu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			korun.</a:t>
            </a: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</p:txBody>
      </p:sp>
      <p:pic>
        <p:nvPicPr>
          <p:cNvPr id="1028" name="Picture 4" descr="C:\Documents and Settings\PC\Local Settings\Temporary Internet Files\Content.IE5\NI4GOZ5P\MC900332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24744"/>
            <a:ext cx="1080120" cy="105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619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Řešení úlohy</a:t>
            </a:r>
            <a:br>
              <a:rPr lang="cs-CZ" sz="4000" dirty="0" smtClean="0"/>
            </a:br>
            <a:r>
              <a:rPr lang="cs-CZ" sz="1300" dirty="0" smtClean="0"/>
              <a:t>Žáci po společném přečtení slovní úlohy vypracují úkol nejdříve samostatně  do sešitů, výsledek  </a:t>
            </a:r>
            <a:r>
              <a:rPr lang="cs-CZ" sz="1300" dirty="0"/>
              <a:t>zaokrouhlí na celé </a:t>
            </a:r>
            <a:r>
              <a:rPr lang="cs-CZ" sz="1300" dirty="0" smtClean="0"/>
              <a:t>koruny. Potom jeden z nich  doplní početní operace na tabuli perem nebo fixem. Ostatní žáci si porovnají se svým řešením úlohy.</a:t>
            </a:r>
            <a:endParaRPr lang="cs-CZ" sz="13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Rodiče měli na nákup čistících prostředků 200 Kč.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Koupili tyto výrobky: Jar za 47,90 Kč, WC čistič za 33,80 Kč a prášek na praní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za 102,50 Kč. Kolik korun jim z nákupu zbylo?</a:t>
            </a: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	</a:t>
            </a:r>
            <a:r>
              <a:rPr lang="cs-CZ" sz="2000" dirty="0" smtClean="0">
                <a:solidFill>
                  <a:prstClr val="black"/>
                </a:solidFill>
              </a:rPr>
              <a:t>	</a:t>
            </a:r>
            <a:r>
              <a:rPr lang="cs-CZ" sz="1900" dirty="0" smtClean="0">
                <a:solidFill>
                  <a:prstClr val="black"/>
                </a:solidFill>
              </a:rPr>
              <a:t>47,90				200,00</a:t>
            </a:r>
          </a:p>
          <a:p>
            <a:pPr marL="0" lvl="0" indent="0">
              <a:buNone/>
            </a:pPr>
            <a:r>
              <a:rPr lang="cs-CZ" sz="1900" dirty="0">
                <a:solidFill>
                  <a:prstClr val="black"/>
                </a:solidFill>
              </a:rPr>
              <a:t>	</a:t>
            </a:r>
            <a:r>
              <a:rPr lang="cs-CZ" sz="1900" dirty="0" smtClean="0">
                <a:solidFill>
                  <a:prstClr val="black"/>
                </a:solidFill>
              </a:rPr>
              <a:t>	33,80			               </a:t>
            </a:r>
            <a:r>
              <a:rPr lang="cs-CZ" sz="1900" u="sng" dirty="0" smtClean="0">
                <a:solidFill>
                  <a:prstClr val="black"/>
                </a:solidFill>
              </a:rPr>
              <a:t>- 184,20</a:t>
            </a:r>
            <a:endParaRPr lang="cs-CZ" sz="1900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900" dirty="0">
                <a:solidFill>
                  <a:prstClr val="black"/>
                </a:solidFill>
              </a:rPr>
              <a:t> </a:t>
            </a:r>
            <a:r>
              <a:rPr lang="cs-CZ" sz="1900" dirty="0" smtClean="0">
                <a:solidFill>
                  <a:prstClr val="black"/>
                </a:solidFill>
              </a:rPr>
              <a:t>               	               </a:t>
            </a:r>
            <a:r>
              <a:rPr lang="cs-CZ" sz="1900" u="sng" dirty="0" smtClean="0">
                <a:solidFill>
                  <a:prstClr val="black"/>
                </a:solidFill>
              </a:rPr>
              <a:t>102,50      </a:t>
            </a:r>
            <a:r>
              <a:rPr lang="cs-CZ" sz="1900" dirty="0" smtClean="0">
                <a:solidFill>
                  <a:prstClr val="black"/>
                </a:solidFill>
              </a:rPr>
              <a:t>                                                   	  15,80</a:t>
            </a:r>
          </a:p>
          <a:p>
            <a:pPr marL="0" lvl="0" indent="0">
              <a:buNone/>
            </a:pPr>
            <a:r>
              <a:rPr lang="cs-CZ" sz="1900" dirty="0" smtClean="0">
                <a:solidFill>
                  <a:prstClr val="black"/>
                </a:solidFill>
              </a:rPr>
              <a:t>                	               184,20</a:t>
            </a:r>
          </a:p>
          <a:p>
            <a:pPr marL="0" lvl="0" indent="0">
              <a:buNone/>
            </a:pP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900" dirty="0" smtClean="0">
                <a:solidFill>
                  <a:prstClr val="black"/>
                </a:solidFill>
              </a:rPr>
              <a:t>					ZAOKROUHLENO  	16,00</a:t>
            </a:r>
          </a:p>
          <a:p>
            <a:pPr marL="0" lvl="0" indent="0"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Rodičům zůstalo z nákupu</a:t>
            </a:r>
            <a:r>
              <a:rPr lang="cs-CZ" sz="2800" dirty="0">
                <a:solidFill>
                  <a:prstClr val="black"/>
                </a:solidFill>
              </a:rPr>
              <a:t>  </a:t>
            </a:r>
            <a:r>
              <a:rPr lang="cs-CZ" sz="2800" dirty="0" smtClean="0">
                <a:solidFill>
                  <a:prstClr val="black"/>
                </a:solidFill>
              </a:rPr>
              <a:t>16 korun.</a:t>
            </a: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</p:txBody>
      </p:sp>
      <p:pic>
        <p:nvPicPr>
          <p:cNvPr id="1028" name="Picture 4" descr="C:\Documents and Settings\PC\Local Settings\Temporary Internet Files\Content.IE5\NI4GOZ5P\MC900332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941168"/>
            <a:ext cx="1080120" cy="105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51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[</a:t>
            </a:r>
            <a:r>
              <a:rPr lang="cs-CZ" sz="2000" smtClean="0"/>
              <a:t>cit.2011-09-15</a:t>
            </a:r>
            <a:r>
              <a:rPr lang="en-US" sz="200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66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330</TotalTime>
  <Words>209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 Prezentace slouží k procvičení čtení desetinných čísel a jejich sčítání    a odčítání v jednoduchých slovních příkladech.    Určeno pro 9. ročník.                    Vytvořeno v období září 2011.</vt:lpstr>
      <vt:lpstr>Matematika 9. ročník</vt:lpstr>
      <vt:lpstr>Čtení desetinných čísel</vt:lpstr>
      <vt:lpstr>Sčítání desetinných čísel</vt:lpstr>
      <vt:lpstr>Řešení úlohy Žáci po společném přečtení slovní úlohy vypracují úkol nejdříve samostatně  do sešitů, výsledek  zaokrouhlí na celé koruny. Potom jeden z nich  doplní početní operace na tabuli perem nebo fixem. Ostatní žáci si porovnají se svým řešením úlohy.</vt:lpstr>
      <vt:lpstr>Sčítání a odčítání desetinných čísel</vt:lpstr>
      <vt:lpstr>Řešení úlohy Žáci po společném přečtení slovní úlohy vypracují úkol nejdříve samostatně  do sešitů, výsledek  zaokrouhlí na celé koruny. Potom jeden z nich  doplní početní operace na tabuli perem nebo fixem. Ostatní žáci si porovnají se svým řešením úlohy.</vt:lpstr>
      <vt:lpstr>   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8. ročník</dc:title>
  <dc:creator>PC-1KN1</dc:creator>
  <cp:lastModifiedBy>SEF</cp:lastModifiedBy>
  <cp:revision>40</cp:revision>
  <dcterms:created xsi:type="dcterms:W3CDTF">2011-05-03T20:25:21Z</dcterms:created>
  <dcterms:modified xsi:type="dcterms:W3CDTF">2012-06-21T05:52:08Z</dcterms:modified>
</cp:coreProperties>
</file>