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6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ECDA81-E2E7-4F47-BAC9-28EE8FB650A0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0E026B-065E-46F4-A554-5FFA0780CB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692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6569A-34EC-41BA-B544-4B8ABF91590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060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6FA18B-075F-4569-A3C6-951EF3070F72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71ECC-C4AF-496F-ACF6-D1B689D2180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6FA18B-075F-4569-A3C6-951EF3070F72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71ECC-C4AF-496F-ACF6-D1B689D21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6FA18B-075F-4569-A3C6-951EF3070F72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71ECC-C4AF-496F-ACF6-D1B689D2180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6FA18B-075F-4569-A3C6-951EF3070F72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71ECC-C4AF-496F-ACF6-D1B689D21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6FA18B-075F-4569-A3C6-951EF3070F72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71ECC-C4AF-496F-ACF6-D1B689D21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6FA18B-075F-4569-A3C6-951EF3070F72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71ECC-C4AF-496F-ACF6-D1B689D21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6FA18B-075F-4569-A3C6-951EF3070F72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71ECC-C4AF-496F-ACF6-D1B689D2180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6FA18B-075F-4569-A3C6-951EF3070F72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71ECC-C4AF-496F-ACF6-D1B689D21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6FA18B-075F-4569-A3C6-951EF3070F72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71ECC-C4AF-496F-ACF6-D1B689D2180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6FA18B-075F-4569-A3C6-951EF3070F72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71ECC-C4AF-496F-ACF6-D1B689D21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6FA18B-075F-4569-A3C6-951EF3070F72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71ECC-C4AF-496F-ACF6-D1B689D21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06FA18B-075F-4569-A3C6-951EF3070F72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6571ECC-C4AF-496F-ACF6-D1B689D21801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1152525" y="1600200"/>
            <a:ext cx="7991475" cy="4525963"/>
          </a:xfrm>
        </p:spPr>
        <p:txBody>
          <a:bodyPr>
            <a:normAutofit/>
          </a:bodyPr>
          <a:lstStyle/>
          <a:p>
            <a:pPr lvl="8"/>
            <a:endParaRPr lang="cs-CZ" sz="1400" dirty="0" smtClean="0"/>
          </a:p>
          <a:p>
            <a:pPr marL="0" indent="0" algn="ctr">
              <a:buNone/>
            </a:pPr>
            <a:r>
              <a:rPr lang="cs-CZ" sz="2600" dirty="0" smtClean="0"/>
              <a:t>ZŠP a ZŠS Uherský Brod</a:t>
            </a:r>
          </a:p>
          <a:p>
            <a:pPr marL="0" indent="0" algn="ctr">
              <a:buNone/>
            </a:pPr>
            <a:r>
              <a:rPr lang="cs-CZ" sz="2600" dirty="0" smtClean="0"/>
              <a:t>projekt </a:t>
            </a:r>
            <a:r>
              <a:rPr lang="cs-CZ" sz="2600" dirty="0"/>
              <a:t>č. CZ.1.07/1.4.00/21.0961</a:t>
            </a:r>
            <a:endParaRPr lang="cs-CZ" sz="2600" dirty="0" smtClean="0"/>
          </a:p>
          <a:p>
            <a:pPr algn="ctr"/>
            <a:endParaRPr lang="cs-CZ" sz="2600" dirty="0" smtClean="0"/>
          </a:p>
          <a:p>
            <a:pPr marL="0" indent="0" algn="ctr">
              <a:buNone/>
            </a:pPr>
            <a:r>
              <a:rPr lang="cs-CZ" sz="2600" dirty="0" smtClean="0"/>
              <a:t>Matematika pro 2. stupeň </a:t>
            </a:r>
          </a:p>
          <a:p>
            <a:pPr marL="0" indent="0" algn="ctr">
              <a:buNone/>
            </a:pPr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VY_32_INOVACE_06_písemné sčítání desetinných čísel</a:t>
            </a:r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19672" y="450912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                        Jméno autora:	Mgr. Hana Vaňková   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2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74642"/>
          </a:xfrm>
        </p:spPr>
        <p:txBody>
          <a:bodyPr>
            <a:normAutofit/>
          </a:bodyPr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         Anotace: </a:t>
            </a:r>
            <a:br>
              <a:rPr lang="cs-CZ" sz="2000" dirty="0" smtClean="0"/>
            </a:br>
            <a:r>
              <a:rPr lang="cs-CZ" sz="2000" dirty="0" smtClean="0"/>
              <a:t>          Prezentace slouží k procvičení písemného sčítání desetinných čísel. </a:t>
            </a:r>
            <a:br>
              <a:rPr lang="cs-CZ" sz="2000" dirty="0" smtClean="0"/>
            </a:br>
            <a:r>
              <a:rPr lang="cs-CZ" sz="2000" dirty="0" smtClean="0"/>
              <a:t>          Možnost využít </a:t>
            </a:r>
            <a:r>
              <a:rPr lang="cs-CZ" sz="2000" smtClean="0"/>
              <a:t>k počítání </a:t>
            </a:r>
            <a:r>
              <a:rPr lang="cs-CZ" sz="2000" dirty="0" smtClean="0"/>
              <a:t>u tabule nebo</a:t>
            </a:r>
            <a:r>
              <a:rPr lang="cs-CZ" sz="2000" dirty="0"/>
              <a:t> </a:t>
            </a:r>
            <a:r>
              <a:rPr lang="cs-CZ" sz="2000" dirty="0" smtClean="0"/>
              <a:t>jako pracovní list.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          Určeno pro 9. ročník.</a:t>
            </a:r>
            <a:br>
              <a:rPr lang="cs-CZ" sz="2000" dirty="0" smtClean="0"/>
            </a:br>
            <a:r>
              <a:rPr lang="cs-CZ" sz="2000" dirty="0" smtClean="0"/>
              <a:t>           Vytvořeno v listopadu 2011.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54425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404664"/>
            <a:ext cx="7488832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Sčítání desetinných čísel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Uvedená čísla zapiš do tabulky pod sebe podle barvy obláčku a proveď  sčítání.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Seřaď výsledky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od největšího po nejmenší: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1390861" y="1494593"/>
            <a:ext cx="1308929" cy="914400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5162,3</a:t>
            </a:r>
            <a:endParaRPr lang="cs-CZ" dirty="0"/>
          </a:p>
        </p:txBody>
      </p:sp>
      <p:sp>
        <p:nvSpPr>
          <p:cNvPr id="14" name="Mrak 13"/>
          <p:cNvSpPr/>
          <p:nvPr/>
        </p:nvSpPr>
        <p:spPr>
          <a:xfrm>
            <a:off x="2728212" y="1484784"/>
            <a:ext cx="1483747" cy="914400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1895,24</a:t>
            </a:r>
            <a:endParaRPr lang="cs-CZ" dirty="0"/>
          </a:p>
        </p:txBody>
      </p:sp>
      <p:sp>
        <p:nvSpPr>
          <p:cNvPr id="15" name="Mrak 14"/>
          <p:cNvSpPr/>
          <p:nvPr/>
        </p:nvSpPr>
        <p:spPr>
          <a:xfrm>
            <a:off x="4228371" y="1467450"/>
            <a:ext cx="1207726" cy="914400"/>
          </a:xfrm>
          <a:prstGeom prst="cloud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58792</a:t>
            </a:r>
            <a:endParaRPr lang="cs-CZ" dirty="0"/>
          </a:p>
        </p:txBody>
      </p:sp>
      <p:sp>
        <p:nvSpPr>
          <p:cNvPr id="16" name="Mrak 15"/>
          <p:cNvSpPr/>
          <p:nvPr/>
        </p:nvSpPr>
        <p:spPr>
          <a:xfrm>
            <a:off x="5436097" y="1466706"/>
            <a:ext cx="1656183" cy="914400"/>
          </a:xfrm>
          <a:prstGeom prst="cloud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6002,045</a:t>
            </a:r>
            <a:endParaRPr lang="cs-CZ" dirty="0"/>
          </a:p>
        </p:txBody>
      </p:sp>
      <p:sp>
        <p:nvSpPr>
          <p:cNvPr id="17" name="Mrak 16"/>
          <p:cNvSpPr/>
          <p:nvPr/>
        </p:nvSpPr>
        <p:spPr>
          <a:xfrm>
            <a:off x="7092280" y="1455587"/>
            <a:ext cx="1656184" cy="914400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185247,9</a:t>
            </a:r>
            <a:endParaRPr lang="cs-CZ" dirty="0"/>
          </a:p>
        </p:txBody>
      </p:sp>
      <p:sp>
        <p:nvSpPr>
          <p:cNvPr id="18" name="Mrak 17"/>
          <p:cNvSpPr/>
          <p:nvPr/>
        </p:nvSpPr>
        <p:spPr>
          <a:xfrm>
            <a:off x="5857648" y="2451982"/>
            <a:ext cx="1308929" cy="914400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12,458</a:t>
            </a:r>
          </a:p>
        </p:txBody>
      </p:sp>
      <p:sp>
        <p:nvSpPr>
          <p:cNvPr id="19" name="Mrak 18"/>
          <p:cNvSpPr/>
          <p:nvPr/>
        </p:nvSpPr>
        <p:spPr>
          <a:xfrm>
            <a:off x="7178498" y="2434680"/>
            <a:ext cx="1483747" cy="914400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10954,8</a:t>
            </a:r>
            <a:endParaRPr lang="cs-CZ" dirty="0"/>
          </a:p>
        </p:txBody>
      </p:sp>
      <p:sp>
        <p:nvSpPr>
          <p:cNvPr id="20" name="Mrak 19"/>
          <p:cNvSpPr/>
          <p:nvPr/>
        </p:nvSpPr>
        <p:spPr>
          <a:xfrm>
            <a:off x="1259632" y="2465271"/>
            <a:ext cx="1207726" cy="914400"/>
          </a:xfrm>
          <a:prstGeom prst="cloud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522,2</a:t>
            </a:r>
            <a:endParaRPr lang="cs-CZ" dirty="0"/>
          </a:p>
        </p:txBody>
      </p:sp>
      <p:sp>
        <p:nvSpPr>
          <p:cNvPr id="21" name="Mrak 20"/>
          <p:cNvSpPr/>
          <p:nvPr/>
        </p:nvSpPr>
        <p:spPr>
          <a:xfrm>
            <a:off x="2467358" y="2451982"/>
            <a:ext cx="1656183" cy="914400"/>
          </a:xfrm>
          <a:prstGeom prst="cloud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23609</a:t>
            </a:r>
          </a:p>
        </p:txBody>
      </p:sp>
      <p:sp>
        <p:nvSpPr>
          <p:cNvPr id="22" name="Mrak 21"/>
          <p:cNvSpPr/>
          <p:nvPr/>
        </p:nvSpPr>
        <p:spPr>
          <a:xfrm>
            <a:off x="4175956" y="2451982"/>
            <a:ext cx="1656184" cy="914400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1985,933</a:t>
            </a:r>
            <a:endParaRPr lang="cs-CZ" dirty="0"/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2897521"/>
              </p:ext>
            </p:extLst>
          </p:nvPr>
        </p:nvGraphicFramePr>
        <p:xfrm>
          <a:off x="1259635" y="3789040"/>
          <a:ext cx="740261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0522"/>
                <a:gridCol w="1480522"/>
                <a:gridCol w="1480522"/>
                <a:gridCol w="1480522"/>
                <a:gridCol w="148052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4557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404664"/>
            <a:ext cx="7488832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ŘEŠENÍ </a:t>
            </a:r>
          </a:p>
          <a:p>
            <a:r>
              <a:rPr lang="cs-CZ" dirty="0" smtClean="0"/>
              <a:t>Uvedená čísla zapiš do tabulky pod sebe podle barvy obláčku a proveď  sčítání.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Seřaď výsledky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od největšího po nejmenší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dirty="0" smtClean="0"/>
              <a:t>196202,7           59314,2           29611,045         12850,04         5174,758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1390861" y="1494593"/>
            <a:ext cx="1308929" cy="914400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5162,3</a:t>
            </a:r>
            <a:endParaRPr lang="cs-CZ" dirty="0"/>
          </a:p>
        </p:txBody>
      </p:sp>
      <p:sp>
        <p:nvSpPr>
          <p:cNvPr id="14" name="Mrak 13"/>
          <p:cNvSpPr/>
          <p:nvPr/>
        </p:nvSpPr>
        <p:spPr>
          <a:xfrm>
            <a:off x="2728212" y="1484784"/>
            <a:ext cx="1483747" cy="914400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1895,24</a:t>
            </a:r>
            <a:endParaRPr lang="cs-CZ" dirty="0"/>
          </a:p>
        </p:txBody>
      </p:sp>
      <p:sp>
        <p:nvSpPr>
          <p:cNvPr id="15" name="Mrak 14"/>
          <p:cNvSpPr/>
          <p:nvPr/>
        </p:nvSpPr>
        <p:spPr>
          <a:xfrm>
            <a:off x="4228371" y="1467450"/>
            <a:ext cx="1207726" cy="914400"/>
          </a:xfrm>
          <a:prstGeom prst="cloud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58792</a:t>
            </a:r>
            <a:endParaRPr lang="cs-CZ" dirty="0"/>
          </a:p>
        </p:txBody>
      </p:sp>
      <p:sp>
        <p:nvSpPr>
          <p:cNvPr id="16" name="Mrak 15"/>
          <p:cNvSpPr/>
          <p:nvPr/>
        </p:nvSpPr>
        <p:spPr>
          <a:xfrm>
            <a:off x="5436097" y="1466706"/>
            <a:ext cx="1656183" cy="914400"/>
          </a:xfrm>
          <a:prstGeom prst="cloud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6002,045</a:t>
            </a:r>
            <a:endParaRPr lang="cs-CZ" dirty="0"/>
          </a:p>
        </p:txBody>
      </p:sp>
      <p:sp>
        <p:nvSpPr>
          <p:cNvPr id="17" name="Mrak 16"/>
          <p:cNvSpPr/>
          <p:nvPr/>
        </p:nvSpPr>
        <p:spPr>
          <a:xfrm>
            <a:off x="7092280" y="1455587"/>
            <a:ext cx="1656184" cy="914400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185247,9</a:t>
            </a:r>
            <a:endParaRPr lang="cs-CZ" dirty="0"/>
          </a:p>
        </p:txBody>
      </p:sp>
      <p:sp>
        <p:nvSpPr>
          <p:cNvPr id="18" name="Mrak 17"/>
          <p:cNvSpPr/>
          <p:nvPr/>
        </p:nvSpPr>
        <p:spPr>
          <a:xfrm>
            <a:off x="5857648" y="2451982"/>
            <a:ext cx="1308929" cy="914400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12,458</a:t>
            </a:r>
          </a:p>
        </p:txBody>
      </p:sp>
      <p:sp>
        <p:nvSpPr>
          <p:cNvPr id="19" name="Mrak 18"/>
          <p:cNvSpPr/>
          <p:nvPr/>
        </p:nvSpPr>
        <p:spPr>
          <a:xfrm>
            <a:off x="7178498" y="2434680"/>
            <a:ext cx="1483747" cy="914400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10954,8</a:t>
            </a:r>
            <a:endParaRPr lang="cs-CZ" dirty="0"/>
          </a:p>
        </p:txBody>
      </p:sp>
      <p:sp>
        <p:nvSpPr>
          <p:cNvPr id="20" name="Mrak 19"/>
          <p:cNvSpPr/>
          <p:nvPr/>
        </p:nvSpPr>
        <p:spPr>
          <a:xfrm>
            <a:off x="1259632" y="2465271"/>
            <a:ext cx="1207726" cy="914400"/>
          </a:xfrm>
          <a:prstGeom prst="cloud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522,2</a:t>
            </a:r>
            <a:endParaRPr lang="cs-CZ" dirty="0"/>
          </a:p>
        </p:txBody>
      </p:sp>
      <p:sp>
        <p:nvSpPr>
          <p:cNvPr id="21" name="Mrak 20"/>
          <p:cNvSpPr/>
          <p:nvPr/>
        </p:nvSpPr>
        <p:spPr>
          <a:xfrm>
            <a:off x="2467358" y="2451982"/>
            <a:ext cx="1656183" cy="914400"/>
          </a:xfrm>
          <a:prstGeom prst="cloud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23609</a:t>
            </a:r>
          </a:p>
        </p:txBody>
      </p:sp>
      <p:sp>
        <p:nvSpPr>
          <p:cNvPr id="22" name="Mrak 21"/>
          <p:cNvSpPr/>
          <p:nvPr/>
        </p:nvSpPr>
        <p:spPr>
          <a:xfrm>
            <a:off x="4175956" y="2451982"/>
            <a:ext cx="1656184" cy="914400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1985,933</a:t>
            </a:r>
            <a:endParaRPr lang="cs-CZ" dirty="0"/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3693379"/>
              </p:ext>
            </p:extLst>
          </p:nvPr>
        </p:nvGraphicFramePr>
        <p:xfrm>
          <a:off x="1259635" y="3789040"/>
          <a:ext cx="740261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0522"/>
                <a:gridCol w="1480522"/>
                <a:gridCol w="1480522"/>
                <a:gridCol w="1480522"/>
                <a:gridCol w="148052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5162,3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1895,24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58792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6002,045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185247,9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  12,458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10954,8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  522,2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23609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</a:t>
                      </a:r>
                      <a:r>
                        <a:rPr lang="cs-CZ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aseline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1985,933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5174,758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12850,04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59314,2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29611,045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187233,833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75120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404664"/>
            <a:ext cx="7488832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Sčítání desetinných čísel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Uvedená čísla zapiš do tabulky pod sebe podle barvy obláčku a proveď  sčítání.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Seřaď výsledky od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nejmenšího po největší: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1390861" y="1494593"/>
            <a:ext cx="1308929" cy="914400"/>
          </a:xfrm>
          <a:prstGeom prst="cloud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9</a:t>
            </a:r>
            <a:r>
              <a:rPr lang="cs-CZ" dirty="0" smtClean="0"/>
              <a:t>2,459</a:t>
            </a:r>
            <a:endParaRPr lang="cs-CZ" dirty="0"/>
          </a:p>
        </p:txBody>
      </p:sp>
      <p:sp>
        <p:nvSpPr>
          <p:cNvPr id="14" name="Mrak 13"/>
          <p:cNvSpPr/>
          <p:nvPr/>
        </p:nvSpPr>
        <p:spPr>
          <a:xfrm>
            <a:off x="2728212" y="1484784"/>
            <a:ext cx="1483747" cy="9144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0,458</a:t>
            </a:r>
            <a:endParaRPr lang="cs-CZ" dirty="0"/>
          </a:p>
        </p:txBody>
      </p:sp>
      <p:sp>
        <p:nvSpPr>
          <p:cNvPr id="15" name="Mrak 14"/>
          <p:cNvSpPr/>
          <p:nvPr/>
        </p:nvSpPr>
        <p:spPr>
          <a:xfrm>
            <a:off x="4228371" y="1467450"/>
            <a:ext cx="1207726" cy="914400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582</a:t>
            </a:r>
            <a:endParaRPr lang="cs-CZ" dirty="0"/>
          </a:p>
        </p:txBody>
      </p:sp>
      <p:sp>
        <p:nvSpPr>
          <p:cNvPr id="16" name="Mrak 15"/>
          <p:cNvSpPr/>
          <p:nvPr/>
        </p:nvSpPr>
        <p:spPr>
          <a:xfrm>
            <a:off x="5436097" y="1466706"/>
            <a:ext cx="1656183" cy="914400"/>
          </a:xfrm>
          <a:prstGeom prst="cloud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  <a:r>
              <a:rPr lang="cs-CZ" dirty="0" smtClean="0"/>
              <a:t>02,95</a:t>
            </a:r>
            <a:endParaRPr lang="cs-CZ" dirty="0"/>
          </a:p>
        </p:txBody>
      </p:sp>
      <p:sp>
        <p:nvSpPr>
          <p:cNvPr id="17" name="Mrak 16"/>
          <p:cNvSpPr/>
          <p:nvPr/>
        </p:nvSpPr>
        <p:spPr>
          <a:xfrm>
            <a:off x="7092280" y="1455587"/>
            <a:ext cx="1656184" cy="914400"/>
          </a:xfrm>
          <a:prstGeom prst="cloud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0,239</a:t>
            </a:r>
            <a:endParaRPr lang="cs-CZ" dirty="0"/>
          </a:p>
        </p:txBody>
      </p:sp>
      <p:sp>
        <p:nvSpPr>
          <p:cNvPr id="18" name="Mrak 17"/>
          <p:cNvSpPr/>
          <p:nvPr/>
        </p:nvSpPr>
        <p:spPr>
          <a:xfrm>
            <a:off x="5857648" y="2451982"/>
            <a:ext cx="1308929" cy="914400"/>
          </a:xfrm>
          <a:prstGeom prst="cloud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98458</a:t>
            </a:r>
          </a:p>
        </p:txBody>
      </p:sp>
      <p:sp>
        <p:nvSpPr>
          <p:cNvPr id="19" name="Mrak 18"/>
          <p:cNvSpPr/>
          <p:nvPr/>
        </p:nvSpPr>
        <p:spPr>
          <a:xfrm>
            <a:off x="7178498" y="2434680"/>
            <a:ext cx="1483747" cy="9144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47854,8</a:t>
            </a:r>
            <a:endParaRPr lang="cs-CZ" dirty="0"/>
          </a:p>
        </p:txBody>
      </p:sp>
      <p:sp>
        <p:nvSpPr>
          <p:cNvPr id="20" name="Mrak 19"/>
          <p:cNvSpPr/>
          <p:nvPr/>
        </p:nvSpPr>
        <p:spPr>
          <a:xfrm>
            <a:off x="1259632" y="2465271"/>
            <a:ext cx="1207726" cy="914400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0,567</a:t>
            </a:r>
          </a:p>
        </p:txBody>
      </p:sp>
      <p:sp>
        <p:nvSpPr>
          <p:cNvPr id="21" name="Mrak 20"/>
          <p:cNvSpPr/>
          <p:nvPr/>
        </p:nvSpPr>
        <p:spPr>
          <a:xfrm>
            <a:off x="2467358" y="2451982"/>
            <a:ext cx="1656183" cy="914400"/>
          </a:xfrm>
          <a:prstGeom prst="cloud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80,9</a:t>
            </a:r>
          </a:p>
        </p:txBody>
      </p:sp>
      <p:sp>
        <p:nvSpPr>
          <p:cNvPr id="22" name="Mrak 21"/>
          <p:cNvSpPr/>
          <p:nvPr/>
        </p:nvSpPr>
        <p:spPr>
          <a:xfrm>
            <a:off x="4175956" y="2451982"/>
            <a:ext cx="1656184" cy="914400"/>
          </a:xfrm>
          <a:prstGeom prst="cloud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933</a:t>
            </a:r>
            <a:endParaRPr lang="cs-CZ" dirty="0"/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6541291"/>
              </p:ext>
            </p:extLst>
          </p:nvPr>
        </p:nvGraphicFramePr>
        <p:xfrm>
          <a:off x="1259635" y="3789040"/>
          <a:ext cx="740261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0522"/>
                <a:gridCol w="1480522"/>
                <a:gridCol w="1480522"/>
                <a:gridCol w="1480522"/>
                <a:gridCol w="148052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69696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404664"/>
            <a:ext cx="7488832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ŘEŠENÍ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Uvedená čísla zapiš do tabulky pod sebe podle barvy obláčku a proveď  sčítání.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Seřaď výsledky od </a:t>
            </a:r>
            <a:r>
              <a:rPr lang="cs-CZ" dirty="0" smtClean="0">
                <a:solidFill>
                  <a:schemeClr val="accent3"/>
                </a:solidFill>
              </a:rPr>
              <a:t>nejmenšího po největší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dirty="0" smtClean="0"/>
              <a:t>383,85               582,567	       933,239           47855,258        98550,459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1390861" y="1494593"/>
            <a:ext cx="1308929" cy="914400"/>
          </a:xfrm>
          <a:prstGeom prst="cloud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9</a:t>
            </a:r>
            <a:r>
              <a:rPr lang="cs-CZ" dirty="0" smtClean="0"/>
              <a:t>2,459</a:t>
            </a:r>
            <a:endParaRPr lang="cs-CZ" dirty="0"/>
          </a:p>
        </p:txBody>
      </p:sp>
      <p:sp>
        <p:nvSpPr>
          <p:cNvPr id="14" name="Mrak 13"/>
          <p:cNvSpPr/>
          <p:nvPr/>
        </p:nvSpPr>
        <p:spPr>
          <a:xfrm>
            <a:off x="2728212" y="1484784"/>
            <a:ext cx="1483747" cy="9144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0,458</a:t>
            </a:r>
            <a:endParaRPr lang="cs-CZ" dirty="0"/>
          </a:p>
        </p:txBody>
      </p:sp>
      <p:sp>
        <p:nvSpPr>
          <p:cNvPr id="15" name="Mrak 14"/>
          <p:cNvSpPr/>
          <p:nvPr/>
        </p:nvSpPr>
        <p:spPr>
          <a:xfrm>
            <a:off x="4228371" y="1467450"/>
            <a:ext cx="1207726" cy="914400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582</a:t>
            </a:r>
            <a:endParaRPr lang="cs-CZ" dirty="0"/>
          </a:p>
        </p:txBody>
      </p:sp>
      <p:sp>
        <p:nvSpPr>
          <p:cNvPr id="16" name="Mrak 15"/>
          <p:cNvSpPr/>
          <p:nvPr/>
        </p:nvSpPr>
        <p:spPr>
          <a:xfrm>
            <a:off x="5436097" y="1466706"/>
            <a:ext cx="1656183" cy="914400"/>
          </a:xfrm>
          <a:prstGeom prst="cloud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  <a:r>
              <a:rPr lang="cs-CZ" dirty="0" smtClean="0"/>
              <a:t>02,95</a:t>
            </a:r>
            <a:endParaRPr lang="cs-CZ" dirty="0"/>
          </a:p>
        </p:txBody>
      </p:sp>
      <p:sp>
        <p:nvSpPr>
          <p:cNvPr id="17" name="Mrak 16"/>
          <p:cNvSpPr/>
          <p:nvPr/>
        </p:nvSpPr>
        <p:spPr>
          <a:xfrm>
            <a:off x="7092280" y="1455587"/>
            <a:ext cx="1656184" cy="914400"/>
          </a:xfrm>
          <a:prstGeom prst="cloud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0,239</a:t>
            </a:r>
            <a:endParaRPr lang="cs-CZ" dirty="0"/>
          </a:p>
        </p:txBody>
      </p:sp>
      <p:sp>
        <p:nvSpPr>
          <p:cNvPr id="18" name="Mrak 17"/>
          <p:cNvSpPr/>
          <p:nvPr/>
        </p:nvSpPr>
        <p:spPr>
          <a:xfrm>
            <a:off x="5857648" y="2451982"/>
            <a:ext cx="1308929" cy="914400"/>
          </a:xfrm>
          <a:prstGeom prst="cloud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98458</a:t>
            </a:r>
          </a:p>
        </p:txBody>
      </p:sp>
      <p:sp>
        <p:nvSpPr>
          <p:cNvPr id="19" name="Mrak 18"/>
          <p:cNvSpPr/>
          <p:nvPr/>
        </p:nvSpPr>
        <p:spPr>
          <a:xfrm>
            <a:off x="7178498" y="2434680"/>
            <a:ext cx="1483747" cy="9144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47854,8</a:t>
            </a:r>
            <a:endParaRPr lang="cs-CZ" dirty="0"/>
          </a:p>
        </p:txBody>
      </p:sp>
      <p:sp>
        <p:nvSpPr>
          <p:cNvPr id="20" name="Mrak 19"/>
          <p:cNvSpPr/>
          <p:nvPr/>
        </p:nvSpPr>
        <p:spPr>
          <a:xfrm>
            <a:off x="1259632" y="2465271"/>
            <a:ext cx="1207726" cy="914400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0,567</a:t>
            </a:r>
          </a:p>
        </p:txBody>
      </p:sp>
      <p:sp>
        <p:nvSpPr>
          <p:cNvPr id="21" name="Mrak 20"/>
          <p:cNvSpPr/>
          <p:nvPr/>
        </p:nvSpPr>
        <p:spPr>
          <a:xfrm>
            <a:off x="2467358" y="2451982"/>
            <a:ext cx="1656183" cy="914400"/>
          </a:xfrm>
          <a:prstGeom prst="cloud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80,9</a:t>
            </a:r>
          </a:p>
        </p:txBody>
      </p:sp>
      <p:sp>
        <p:nvSpPr>
          <p:cNvPr id="22" name="Mrak 21"/>
          <p:cNvSpPr/>
          <p:nvPr/>
        </p:nvSpPr>
        <p:spPr>
          <a:xfrm>
            <a:off x="4175956" y="2451982"/>
            <a:ext cx="1656184" cy="914400"/>
          </a:xfrm>
          <a:prstGeom prst="cloud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933</a:t>
            </a:r>
            <a:endParaRPr lang="cs-CZ" dirty="0"/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0409917"/>
              </p:ext>
            </p:extLst>
          </p:nvPr>
        </p:nvGraphicFramePr>
        <p:xfrm>
          <a:off x="1259635" y="3789040"/>
          <a:ext cx="740261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0522"/>
                <a:gridCol w="1480522"/>
                <a:gridCol w="1480522"/>
                <a:gridCol w="1480522"/>
                <a:gridCol w="148052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    92,459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      0,458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582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 302,95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       0,239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98458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47854,8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    0,567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   80,9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   933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98550,459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47855,258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582,567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 383,85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   933,239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750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114</TotalTime>
  <Words>214</Words>
  <Application>Microsoft Office PowerPoint</Application>
  <PresentationFormat>Předvádění na obrazovce (4:3)</PresentationFormat>
  <Paragraphs>180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             Anotace:            Prezentace slouží k procvičení písemného sčítání desetinných čísel.            Možnost využít k počítání u tabule nebo jako pracovní list.           Určeno pro 9. ročník.            Vytvořeno v listopadu 2011.        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PC-1KN1</dc:creator>
  <cp:lastModifiedBy>PC-1KN1</cp:lastModifiedBy>
  <cp:revision>10</cp:revision>
  <dcterms:created xsi:type="dcterms:W3CDTF">2011-11-27T17:36:07Z</dcterms:created>
  <dcterms:modified xsi:type="dcterms:W3CDTF">2011-11-28T07:43:29Z</dcterms:modified>
</cp:coreProperties>
</file>