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7/2/2012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7/2/2012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7/2/2012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7/2/2012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7/2/2012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7/2/2012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7/2/2012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7/2/2012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7/2/2012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7/2/2012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7/2/2012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7C9B81F-C347-4BEF-BFDF-29C42F48304A}" type="datetimeFigureOut">
              <a:rPr lang="en-US" smtClean="0"/>
              <a:pPr/>
              <a:t>7/2/2012</a:t>
            </a:fld>
            <a:endParaRPr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 algn="l" eaLnBrk="1" latinLnBrk="0" hangingPunct="1"/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220141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Součet. Rozdíl. </a:t>
            </a:r>
            <a:br>
              <a:rPr lang="cs-CZ" dirty="0" smtClean="0"/>
            </a:br>
            <a:r>
              <a:rPr lang="cs-CZ" dirty="0" smtClean="0"/>
              <a:t>Součin. Podíl.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pPr algn="l"/>
            <a:endParaRPr lang="cs-CZ" sz="1600" dirty="0" smtClean="0"/>
          </a:p>
          <a:p>
            <a:pPr algn="l"/>
            <a:endParaRPr lang="cs-CZ" sz="1600" dirty="0"/>
          </a:p>
          <a:p>
            <a:pPr algn="ctr"/>
            <a:r>
              <a:rPr lang="cs-CZ" sz="1600" dirty="0" smtClean="0"/>
              <a:t>VY_32_INOVACE_59_Soucet_soucin_...1</a:t>
            </a:r>
          </a:p>
          <a:p>
            <a:pPr algn="ctr"/>
            <a:r>
              <a:rPr lang="cs-CZ" sz="1600" dirty="0" smtClean="0"/>
              <a:t>, Součet. </a:t>
            </a:r>
            <a:r>
              <a:rPr lang="cs-CZ" sz="1600" dirty="0"/>
              <a:t>Rozdíl. </a:t>
            </a:r>
            <a:r>
              <a:rPr lang="cs-CZ" sz="1600" dirty="0" smtClean="0"/>
              <a:t>Součin</a:t>
            </a:r>
            <a:r>
              <a:rPr lang="cs-CZ" sz="1600" dirty="0"/>
              <a:t>. Podíl.</a:t>
            </a:r>
            <a:r>
              <a:rPr lang="cs-CZ" sz="1600" dirty="0" smtClean="0"/>
              <a:t> ,matematika </a:t>
            </a:r>
            <a:r>
              <a:rPr lang="cs-CZ" sz="1600" dirty="0"/>
              <a:t>, 4. ročník,</a:t>
            </a:r>
          </a:p>
          <a:p>
            <a:pPr algn="ctr"/>
            <a:r>
              <a:rPr lang="cs-CZ" sz="1600" dirty="0"/>
              <a:t>Autor: Hana </a:t>
            </a:r>
            <a:r>
              <a:rPr lang="cs-CZ" sz="1600" dirty="0" smtClean="0"/>
              <a:t>Štrosová. Vytvořeno </a:t>
            </a:r>
            <a:r>
              <a:rPr lang="cs-CZ" sz="1600" dirty="0"/>
              <a:t>v rámci v projektu „EU peníze školám“ </a:t>
            </a:r>
          </a:p>
          <a:p>
            <a:pPr algn="ctr"/>
            <a:r>
              <a:rPr lang="cs-CZ" sz="1600" dirty="0"/>
              <a:t>OP VK oblast podpory 1.4 s názvem Zlepšení podmínek pro vzdělávání na základních školách</a:t>
            </a:r>
          </a:p>
          <a:p>
            <a:pPr algn="ctr"/>
            <a:endParaRPr lang="cs-CZ" sz="1600" dirty="0" smtClean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35696" y="476672"/>
            <a:ext cx="5029200" cy="12192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SČÍTÁNÍ.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8800" dirty="0" smtClean="0"/>
              <a:t>26 + 3 = 29</a:t>
            </a:r>
          </a:p>
          <a:p>
            <a:endParaRPr lang="cs-CZ" sz="8800" dirty="0" smtClean="0"/>
          </a:p>
          <a:p>
            <a:r>
              <a:rPr lang="cs-CZ" sz="4000" dirty="0"/>
              <a:t>s</a:t>
            </a:r>
            <a:r>
              <a:rPr lang="cs-CZ" sz="4000" dirty="0" smtClean="0"/>
              <a:t>čítanec   +   sčítanec  =    součet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5746026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Odčítání.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8800" dirty="0" smtClean="0"/>
              <a:t>76 – 8 = 68</a:t>
            </a:r>
          </a:p>
          <a:p>
            <a:endParaRPr lang="cs-CZ" sz="8800" dirty="0"/>
          </a:p>
          <a:p>
            <a:r>
              <a:rPr lang="cs-CZ" sz="4000" dirty="0"/>
              <a:t>m</a:t>
            </a:r>
            <a:r>
              <a:rPr lang="cs-CZ" sz="4000" dirty="0" smtClean="0"/>
              <a:t>enšenec – menšitel = rozdíl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4102024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Násobení.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8800" dirty="0"/>
              <a:t> </a:t>
            </a:r>
            <a:r>
              <a:rPr lang="cs-CZ" sz="8800" dirty="0" smtClean="0"/>
              <a:t> 5  x  8  =  40</a:t>
            </a:r>
          </a:p>
          <a:p>
            <a:endParaRPr lang="cs-CZ" sz="8800" dirty="0"/>
          </a:p>
          <a:p>
            <a:r>
              <a:rPr lang="cs-CZ" sz="4000" dirty="0"/>
              <a:t>č</a:t>
            </a:r>
            <a:r>
              <a:rPr lang="cs-CZ" sz="4000" dirty="0" smtClean="0"/>
              <a:t>initel  x činitel   =  součin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9534887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Dělení.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8800" dirty="0" smtClean="0"/>
              <a:t>56  :  7  =  8</a:t>
            </a:r>
          </a:p>
          <a:p>
            <a:endParaRPr lang="cs-CZ" sz="8800" dirty="0"/>
          </a:p>
          <a:p>
            <a:r>
              <a:rPr lang="cs-CZ" sz="4000" dirty="0" smtClean="0"/>
              <a:t>dělenec   :   dělitel  =   podíl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7254635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v tabulkách chybějící čísla.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4726617"/>
              </p:ext>
            </p:extLst>
          </p:nvPr>
        </p:nvGraphicFramePr>
        <p:xfrm>
          <a:off x="467544" y="1844824"/>
          <a:ext cx="8229600" cy="11737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30624"/>
                <a:gridCol w="1440160"/>
                <a:gridCol w="1296144"/>
                <a:gridCol w="1512168"/>
                <a:gridCol w="1450504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dělenec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dělitel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podíl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7780932"/>
              </p:ext>
            </p:extLst>
          </p:nvPr>
        </p:nvGraphicFramePr>
        <p:xfrm>
          <a:off x="467546" y="3429000"/>
          <a:ext cx="8136900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48270"/>
                <a:gridCol w="1512168"/>
                <a:gridCol w="1368152"/>
                <a:gridCol w="1440160"/>
                <a:gridCol w="136815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činitel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činitel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součin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1459564"/>
              </p:ext>
            </p:extLst>
          </p:nvPr>
        </p:nvGraphicFramePr>
        <p:xfrm>
          <a:off x="683566" y="5085184"/>
          <a:ext cx="7896200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2250"/>
                <a:gridCol w="1512168"/>
                <a:gridCol w="1440160"/>
                <a:gridCol w="1440160"/>
                <a:gridCol w="127146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sčítanec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sčítanec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součet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93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575361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480720" cy="3312368"/>
          </a:xfrm>
        </p:spPr>
        <p:txBody>
          <a:bodyPr>
            <a:normAutofit fontScale="70000" lnSpcReduction="2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Hana Štrosová,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čtvrtý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 a její aplikace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Přirozená čísla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Matematické operace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prezentaci a procvičování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ve  čtvrtém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ročníku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ZŠ. Je určen k prezentaci pomocí datového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sešitů , 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26155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92696"/>
            <a:ext cx="56166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7544" y="1844824"/>
            <a:ext cx="7344816" cy="9438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000" dirty="0" smtClean="0">
                <a:cs typeface="Times New Roman" pitchFamily="18" charset="0"/>
              </a:rPr>
              <a:t>Textová </a:t>
            </a:r>
            <a:r>
              <a:rPr lang="cs-CZ" sz="2000" dirty="0">
                <a:cs typeface="Times New Roman" pitchFamily="18" charset="0"/>
              </a:rPr>
              <a:t>část je </a:t>
            </a:r>
            <a:r>
              <a:rPr lang="cs-CZ" sz="2000" dirty="0" smtClean="0">
                <a:cs typeface="Times New Roman" pitchFamily="18" charset="0"/>
              </a:rPr>
              <a:t>vlastní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endParaRPr lang="cs-CZ" sz="32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755576" y="6165304"/>
            <a:ext cx="7848872" cy="556171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75880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32</TotalTime>
  <Words>235</Words>
  <Application>Microsoft Office PowerPoint</Application>
  <PresentationFormat>Předvádění na obrazovce (4:3)</PresentationFormat>
  <Paragraphs>69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Flow</vt:lpstr>
      <vt:lpstr>       Součet. Rozdíl.  Součin. Podíl.</vt:lpstr>
      <vt:lpstr>SČÍTÁNÍ.</vt:lpstr>
      <vt:lpstr>Odčítání.</vt:lpstr>
      <vt:lpstr>Násobení.</vt:lpstr>
      <vt:lpstr>Dělení.</vt:lpstr>
      <vt:lpstr>Doplň v tabulkách chybějící čísla.</vt:lpstr>
      <vt:lpstr>Základní údaje o DUM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prezentace</dc:title>
  <dc:creator>Jirka</dc:creator>
  <cp:lastModifiedBy>Biskupová Veronika</cp:lastModifiedBy>
  <cp:revision>7</cp:revision>
  <dcterms:created xsi:type="dcterms:W3CDTF">2010-11-15T18:52:58Z</dcterms:created>
  <dcterms:modified xsi:type="dcterms:W3CDTF">2012-07-02T11:41:44Z</dcterms:modified>
</cp:coreProperties>
</file>