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93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388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2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625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039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655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443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233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719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802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643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ED710-0506-4D52-BA43-106DE3A2C0B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940886-7CB9-4FA2-93C3-EC50AD24B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907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4077072"/>
            <a:ext cx="7851648" cy="216024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2880320"/>
          </a:xfrm>
        </p:spPr>
        <p:txBody>
          <a:bodyPr>
            <a:normAutofit/>
          </a:bodyPr>
          <a:lstStyle/>
          <a:p>
            <a:pPr algn="l"/>
            <a:endParaRPr lang="cs-CZ" sz="1600" dirty="0" smtClean="0"/>
          </a:p>
          <a:p>
            <a:pPr algn="l"/>
            <a:endParaRPr lang="cs-CZ" sz="1600" dirty="0"/>
          </a:p>
          <a:p>
            <a:r>
              <a:rPr lang="cs-CZ" sz="1600" dirty="0" smtClean="0"/>
              <a:t>VY_32_INOVACE_60_Soucet_soucin_...2</a:t>
            </a:r>
          </a:p>
          <a:p>
            <a:r>
              <a:rPr lang="cs-CZ" sz="1600" dirty="0" smtClean="0"/>
              <a:t>, </a:t>
            </a:r>
            <a:r>
              <a:rPr lang="cs-CZ" sz="1600" dirty="0"/>
              <a:t>Sčítanec. Rozdíl. </a:t>
            </a:r>
            <a:r>
              <a:rPr lang="cs-CZ" sz="1600" dirty="0" smtClean="0"/>
              <a:t>Součin</a:t>
            </a:r>
            <a:r>
              <a:rPr lang="cs-CZ" sz="1600" dirty="0"/>
              <a:t>. Podíl.</a:t>
            </a:r>
            <a:r>
              <a:rPr lang="cs-CZ" sz="1600" dirty="0" smtClean="0"/>
              <a:t> ,matematika </a:t>
            </a:r>
            <a:r>
              <a:rPr lang="cs-CZ" sz="1600" dirty="0"/>
              <a:t>, 4. ročník,</a:t>
            </a:r>
          </a:p>
          <a:p>
            <a:r>
              <a:rPr lang="cs-CZ" sz="1600" dirty="0"/>
              <a:t>Autor: Hana </a:t>
            </a:r>
            <a:r>
              <a:rPr lang="cs-CZ" sz="1600" dirty="0" smtClean="0"/>
              <a:t>Štrosová. Vytvořeno </a:t>
            </a:r>
            <a:r>
              <a:rPr lang="cs-CZ" sz="1600" dirty="0"/>
              <a:t>v rámci v projektu „EU peníze školám“ </a:t>
            </a:r>
          </a:p>
          <a:p>
            <a:r>
              <a:rPr lang="cs-CZ" sz="1600" dirty="0"/>
              <a:t>OP VK oblast podpory 1.4 s názvem Zlepšení podmínek pro vzdělávání na základních školách</a:t>
            </a:r>
          </a:p>
          <a:p>
            <a:endParaRPr lang="cs-CZ" sz="1600" dirty="0" smtClean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31640" y="1916832"/>
            <a:ext cx="61926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Součet. Součin. Podíl.</a:t>
            </a:r>
          </a:p>
          <a:p>
            <a:r>
              <a:rPr lang="cs-CZ" sz="4400" dirty="0" smtClean="0"/>
              <a:t>               </a:t>
            </a:r>
            <a:r>
              <a:rPr lang="cs-CZ" sz="4400" dirty="0" err="1" smtClean="0"/>
              <a:t>Rozdíl</a:t>
            </a:r>
            <a:r>
              <a:rPr lang="cs-CZ" sz="4400" dirty="0" smtClean="0"/>
              <a:t>.II</a:t>
            </a:r>
          </a:p>
        </p:txBody>
      </p:sp>
    </p:spTree>
    <p:extLst>
      <p:ext uri="{BB962C8B-B14F-4D97-AF65-F5344CB8AC3E}">
        <p14:creationId xmlns:p14="http://schemas.microsoft.com/office/powerpoint/2010/main" val="2435996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2382934"/>
              </p:ext>
            </p:extLst>
          </p:nvPr>
        </p:nvGraphicFramePr>
        <p:xfrm>
          <a:off x="457200" y="1600200"/>
          <a:ext cx="82296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6648"/>
                <a:gridCol w="2016224"/>
                <a:gridCol w="1728192"/>
                <a:gridCol w="173853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083630"/>
              </p:ext>
            </p:extLst>
          </p:nvPr>
        </p:nvGraphicFramePr>
        <p:xfrm>
          <a:off x="467544" y="2924944"/>
          <a:ext cx="825624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2088232"/>
                <a:gridCol w="1800200"/>
                <a:gridCol w="17035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9906446"/>
              </p:ext>
            </p:extLst>
          </p:nvPr>
        </p:nvGraphicFramePr>
        <p:xfrm>
          <a:off x="539552" y="4509120"/>
          <a:ext cx="818423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2016224"/>
                <a:gridCol w="1944216"/>
                <a:gridCol w="16315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9279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 v řadách čísel.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359888"/>
              </p:ext>
            </p:extLst>
          </p:nvPr>
        </p:nvGraphicFramePr>
        <p:xfrm>
          <a:off x="457200" y="1600200"/>
          <a:ext cx="8229600" cy="2991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958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32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0314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Téma: Matematické operace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ve   čtvrtém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41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vlastní</a:t>
            </a: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8989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221</Words>
  <Application>Microsoft Office PowerPoint</Application>
  <PresentationFormat>Předvádění na obrazovce (4:3)</PresentationFormat>
  <Paragraphs>82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   </vt:lpstr>
      <vt:lpstr>Doplňte.</vt:lpstr>
      <vt:lpstr>Pokračuj v řadách čísel.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</dc:title>
  <dc:creator>NTB</dc:creator>
  <cp:lastModifiedBy>Biskupová Veronika</cp:lastModifiedBy>
  <cp:revision>6</cp:revision>
  <dcterms:created xsi:type="dcterms:W3CDTF">2011-08-03T21:05:43Z</dcterms:created>
  <dcterms:modified xsi:type="dcterms:W3CDTF">2012-07-02T11:43:46Z</dcterms:modified>
</cp:coreProperties>
</file>