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61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748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38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67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491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914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155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290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435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836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09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6C519-AC96-49B8-9C2D-B43E691B3CC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89C50-B08B-4A33-81D3-D41E41CE2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421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24944"/>
            <a:ext cx="6400800" cy="256984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VY_32_INOVACE_48_Mala_nocni_hudba </a:t>
            </a:r>
          </a:p>
          <a:p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/>
              <a:t>a jazyková komunikace – český jazyk – </a:t>
            </a:r>
            <a:r>
              <a:rPr lang="cs-CZ" dirty="0" smtClean="0"/>
              <a:t>orientace a porozumění textu   3. ročník – Malá noční hudba</a:t>
            </a:r>
            <a:endParaRPr lang="cs-CZ" dirty="0"/>
          </a:p>
          <a:p>
            <a:endParaRPr lang="cs-CZ" sz="2900" dirty="0" smtClean="0"/>
          </a:p>
          <a:p>
            <a:r>
              <a:rPr lang="cs-CZ" sz="2900" dirty="0" smtClean="0"/>
              <a:t>Autor</a:t>
            </a:r>
            <a:r>
              <a:rPr lang="cs-CZ" sz="2900" dirty="0"/>
              <a:t>: Hana Štrosová, Základní škola a Mateřská škola Jivina </a:t>
            </a:r>
          </a:p>
          <a:p>
            <a:r>
              <a:rPr lang="cs-CZ" dirty="0"/>
              <a:t>Vytvořeno v rámci v projektu „EU peníze školám“ </a:t>
            </a:r>
          </a:p>
          <a:p>
            <a:r>
              <a:rPr lang="cs-CZ" b="1" dirty="0"/>
              <a:t>OP VK oblast podpory 1.4 s názvem Zlepšení podmínek pro vzdělá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92088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109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Malá noční hudba </a:t>
            </a:r>
            <a:br>
              <a:rPr lang="cs-CZ" dirty="0" smtClean="0"/>
            </a:br>
            <a:r>
              <a:rPr lang="cs-CZ" dirty="0" smtClean="0"/>
              <a:t>Ludvík </a:t>
            </a:r>
            <a:r>
              <a:rPr lang="cs-CZ" dirty="0" err="1" smtClean="0"/>
              <a:t>Aškenazy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příbuzenský vztah je mezi hrdiny příběhu?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jakou denní dobu se příběh odehrává?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Kolem jaké řeky šli?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jmenuj skladba, kterou slyšeli z okna domu?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hudební nástroje jsi v ukázce poznal(a)?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 co syn svého otce prosil?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nakonec udělali, místo aby šli domů a pustili si rádio?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53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2200" dirty="0" smtClean="0">
                <a:solidFill>
                  <a:schemeClr val="tx1"/>
                </a:solidFill>
              </a:rPr>
              <a:t>9, </a:t>
            </a:r>
            <a:r>
              <a:rPr lang="cs-CZ" sz="22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okruh: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Literární výchova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Orientace v textu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, porozumění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ve 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091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2448271"/>
          </a:xfrm>
        </p:spPr>
        <p:txBody>
          <a:bodyPr/>
          <a:lstStyle/>
          <a:p>
            <a:r>
              <a:rPr lang="cs-CZ" sz="2000" dirty="0" smtClean="0"/>
              <a:t>Zdroje:</a:t>
            </a:r>
            <a:br>
              <a:rPr lang="cs-CZ" sz="2000" dirty="0" smtClean="0"/>
            </a:br>
            <a:r>
              <a:rPr lang="cs-CZ" sz="2000" dirty="0" smtClean="0"/>
              <a:t> text vlastní, návaznost na článek z čítanky pro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3.ročník,H.Doskočilová,J.Provazník,dr. J</a:t>
            </a:r>
            <a:r>
              <a:rPr lang="cs-CZ" sz="2000" dirty="0" smtClean="0"/>
              <a:t>. </a:t>
            </a:r>
            <a:r>
              <a:rPr lang="cs-CZ" sz="2000" dirty="0" err="1" smtClean="0"/>
              <a:t>Hezinová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čítanka 3,Scientia, spol</a:t>
            </a:r>
            <a:r>
              <a:rPr lang="cs-CZ" sz="2000" dirty="0" smtClean="0"/>
              <a:t>. s.r.o</a:t>
            </a:r>
            <a:r>
              <a:rPr lang="cs-CZ" sz="2000" dirty="0" smtClean="0"/>
              <a:t>.,1993 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/>
          </a:bodyPr>
          <a:lstStyle/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r>
              <a:rPr lang="cs-CZ" sz="4800" dirty="0" smtClean="0">
                <a:solidFill>
                  <a:schemeClr val="tx1"/>
                </a:solidFill>
              </a:rPr>
              <a:t>  </a:t>
            </a: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0915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217</Words>
  <Application>Microsoft Office PowerPoint</Application>
  <PresentationFormat>Předvádění na obrazovce (4:3)</PresentationFormat>
  <Paragraphs>27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Malá noční hudba  Ludvík Aškenazy</vt:lpstr>
      <vt:lpstr>Základní údaje o DUM</vt:lpstr>
      <vt:lpstr>Zdroje:  text vlastní, návaznost na článek z čítanky pro      3.ročník,H.Doskočilová,J.Provazník,dr. J. Hezinová čítanka 3,Scientia, spol. s.r.o.,1993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Tabule</dc:creator>
  <cp:lastModifiedBy>Učitel</cp:lastModifiedBy>
  <cp:revision>8</cp:revision>
  <dcterms:created xsi:type="dcterms:W3CDTF">2011-06-09T11:38:37Z</dcterms:created>
  <dcterms:modified xsi:type="dcterms:W3CDTF">2012-07-04T10:43:22Z</dcterms:modified>
</cp:coreProperties>
</file>