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98" autoAdjust="0"/>
  </p:normalViewPr>
  <p:slideViewPr>
    <p:cSldViewPr>
      <p:cViewPr>
        <p:scale>
          <a:sx n="74" d="100"/>
          <a:sy n="74" d="100"/>
        </p:scale>
        <p:origin x="-126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 píseň </a:t>
          </a:r>
          <a:r>
            <a:rPr lang="cs-CZ" sz="2000" baseline="0" dirty="0" err="1" smtClean="0"/>
            <a:t>Dyž</a:t>
          </a:r>
          <a:r>
            <a:rPr lang="cs-CZ" sz="2000" baseline="0" dirty="0" smtClean="0"/>
            <a:t> sem byl </a:t>
          </a:r>
          <a:r>
            <a:rPr lang="cs-CZ" sz="2000" baseline="0" dirty="0" err="1" smtClean="0"/>
            <a:t>malučký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 píseň </a:t>
          </a:r>
          <a:r>
            <a:rPr lang="cs-CZ" sz="2000" kern="1200" baseline="0" dirty="0" err="1" smtClean="0"/>
            <a:t>Dyž</a:t>
          </a:r>
          <a:r>
            <a:rPr lang="cs-CZ" sz="2000" kern="1200" baseline="0" dirty="0" smtClean="0"/>
            <a:t> sem byl </a:t>
          </a:r>
          <a:r>
            <a:rPr lang="cs-CZ" sz="2000" kern="1200" baseline="0" dirty="0" err="1" smtClean="0"/>
            <a:t>malučký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wm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7.png"/><Relationship Id="rId5" Type="http://schemas.openxmlformats.org/officeDocument/2006/relationships/image" Target="../media/image4.wmf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625389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slouží k použití na interaktivní tabuli.</a:t>
            </a:r>
          </a:p>
          <a:p>
            <a:r>
              <a:rPr lang="cs-CZ" dirty="0"/>
              <a:t>Zpěv písně.</a:t>
            </a:r>
          </a:p>
          <a:p>
            <a:r>
              <a:rPr lang="cs-CZ" dirty="0"/>
              <a:t>Lidová píseň“ </a:t>
            </a:r>
            <a:r>
              <a:rPr lang="cs-CZ" dirty="0" err="1"/>
              <a:t>Dyž</a:t>
            </a:r>
            <a:r>
              <a:rPr lang="cs-CZ" dirty="0"/>
              <a:t> sem byl </a:t>
            </a:r>
            <a:r>
              <a:rPr lang="cs-CZ" dirty="0" err="1"/>
              <a:t>malučký</a:t>
            </a:r>
            <a:r>
              <a:rPr lang="cs-CZ" dirty="0"/>
              <a:t> „.</a:t>
            </a:r>
          </a:p>
          <a:p>
            <a:r>
              <a:rPr lang="cs-CZ" dirty="0"/>
              <a:t>Zpěv podle </a:t>
            </a:r>
            <a:r>
              <a:rPr lang="cs-CZ" dirty="0" smtClean="0"/>
              <a:t>obrázků. </a:t>
            </a:r>
            <a:r>
              <a:rPr lang="cs-CZ" dirty="0"/>
              <a:t>Poznávání písně.</a:t>
            </a:r>
          </a:p>
          <a:p>
            <a:r>
              <a:rPr lang="cs-CZ" dirty="0"/>
              <a:t>Využití v hodinách Hudební výchovy v </a:t>
            </a:r>
            <a:r>
              <a:rPr lang="cs-CZ" dirty="0" smtClean="0"/>
              <a:t>2. </a:t>
            </a:r>
            <a:r>
              <a:rPr lang="cs-CZ" dirty="0"/>
              <a:t>ročníku  ZŠ.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MC900361632[1]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1312164" cy="193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MC900101006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65375"/>
            <a:ext cx="3449638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MC900332416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76700"/>
            <a:ext cx="280828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MC900349339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196975"/>
            <a:ext cx="24495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MC900192227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716338"/>
            <a:ext cx="2216150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Dyž sem byl malučký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cs-CZ" smtClean="0"/>
              <a:t>?????????????????</a:t>
            </a:r>
          </a:p>
        </p:txBody>
      </p:sp>
    </p:spTree>
    <p:extLst>
      <p:ext uri="{BB962C8B-B14F-4D97-AF65-F5344CB8AC3E}">
        <p14:creationId xmlns:p14="http://schemas.microsoft.com/office/powerpoint/2010/main" val="68296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62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???????????????????????????????</a:t>
            </a:r>
            <a:endParaRPr lang="cs-CZ" dirty="0"/>
          </a:p>
        </p:txBody>
      </p:sp>
      <p:pic>
        <p:nvPicPr>
          <p:cNvPr id="4" name="Picture 6" descr="MC900230553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705477" cy="346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MC90023242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357563"/>
            <a:ext cx="15843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MC900230554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543175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MC900434403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20688"/>
            <a:ext cx="136207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90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/>
              <a:t>Dyž</a:t>
            </a:r>
            <a:r>
              <a:rPr lang="cs-CZ" dirty="0"/>
              <a:t> sem byl </a:t>
            </a:r>
            <a:r>
              <a:rPr lang="cs-CZ" dirty="0" err="1"/>
              <a:t>malučký</a:t>
            </a:r>
            <a:endParaRPr lang="cs-CZ" dirty="0"/>
          </a:p>
        </p:txBody>
      </p:sp>
      <p:pic>
        <p:nvPicPr>
          <p:cNvPr id="4" name="Picture 4" descr="dyz_sem_byl_malucky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68" y="1603087"/>
            <a:ext cx="6419056" cy="277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14" descr="MC900332416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68" y="4437112"/>
            <a:ext cx="280828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 rot="10800000" flipV="1">
            <a:off x="5004046" y="4496179"/>
            <a:ext cx="3095591" cy="1937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base" latinLnBrk="0" hangingPunct="1">
              <a:lnSpc>
                <a:spcPct val="88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17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6C6C6C"/>
                </a:solidFill>
                <a:effectLst/>
                <a:uLnTx/>
                <a:uFillTx/>
                <a:latin typeface="Arial"/>
                <a:cs typeface="Arial"/>
              </a:rPr>
              <a:t>Dyž</a:t>
            </a:r>
            <a:r>
              <a:rPr kumimoji="0" lang="cs-CZ" sz="1700" b="0" i="0" u="none" strike="noStrike" kern="0" cap="none" spc="0" normalizeH="0" baseline="0" noProof="0" dirty="0" smtClean="0">
                <a:ln>
                  <a:noFill/>
                </a:ln>
                <a:solidFill>
                  <a:srgbClr val="6C6C6C"/>
                </a:solidFill>
                <a:effectLst/>
                <a:uLnTx/>
                <a:uFillTx/>
                <a:latin typeface="Arial"/>
                <a:cs typeface="Arial"/>
              </a:rPr>
              <a:t> sem byl </a:t>
            </a:r>
            <a:r>
              <a:rPr kumimoji="0" lang="cs-CZ" sz="17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6C6C6C"/>
                </a:solidFill>
                <a:effectLst/>
                <a:uLnTx/>
                <a:uFillTx/>
                <a:latin typeface="Arial"/>
                <a:cs typeface="Arial"/>
              </a:rPr>
              <a:t>malučký</a:t>
            </a:r>
            <a:r>
              <a:rPr kumimoji="0" lang="cs-CZ" sz="1700" b="0" i="0" u="none" strike="noStrike" kern="0" cap="none" spc="0" normalizeH="0" baseline="0" noProof="0" dirty="0" smtClean="0">
                <a:ln>
                  <a:noFill/>
                </a:ln>
                <a:solidFill>
                  <a:srgbClr val="6C6C6C"/>
                </a:solidFill>
                <a:effectLst/>
                <a:uLnTx/>
                <a:uFillTx/>
                <a:latin typeface="Arial"/>
                <a:cs typeface="Arial"/>
              </a:rPr>
              <a:t>, pacholíček</a:t>
            </a:r>
            <a:r>
              <a:rPr kumimoji="0" lang="cs-CZ" sz="1700" b="0" i="0" u="none" strike="noStrike" kern="0" cap="none" spc="0" normalizeH="0" baseline="0" noProof="0" dirty="0" smtClean="0">
                <a:ln>
                  <a:noFill/>
                </a:ln>
                <a:solidFill>
                  <a:srgbClr val="6C6C6C"/>
                </a:solidFill>
                <a:effectLst/>
                <a:uLnTx/>
                <a:uFillTx/>
                <a:latin typeface="Arial"/>
                <a:cs typeface="Arial"/>
              </a:rPr>
              <a:t>,</a:t>
            </a:r>
          </a:p>
          <a:p>
            <a:pPr marL="342900" marR="0" lvl="0" indent="-342900" defTabSz="914400" eaLnBrk="1" fontAlgn="base" latinLnBrk="0" hangingPunct="1">
              <a:lnSpc>
                <a:spcPct val="88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stúpil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 ně koníček na malíček.</a:t>
            </a:r>
          </a:p>
          <a:p>
            <a:pPr marL="342900" marR="0" lvl="0" indent="-342900" defTabSz="914400" eaLnBrk="1" fontAlgn="base" latinLnBrk="0" hangingPunct="1">
              <a:lnSpc>
                <a:spcPct val="88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Jouvej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,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jouvej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, jak 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to bolí,</a:t>
            </a:r>
          </a:p>
          <a:p>
            <a:pPr marL="342900" marR="0" lvl="0" indent="-342900" defTabSz="914400" eaLnBrk="1" fontAlgn="base" latinLnBrk="0" hangingPunct="1">
              <a:lnSpc>
                <a:spcPct val="88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snad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sa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 ně malíček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zahójí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7" name="Dyž sem byl malučký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90038" y="28224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33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2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Hudební doprovod</a:t>
            </a:r>
          </a:p>
        </p:txBody>
      </p:sp>
      <p:pic>
        <p:nvPicPr>
          <p:cNvPr id="4" name="Picture 7" descr="MC900078703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73016"/>
            <a:ext cx="1659345" cy="286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MC900429803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14128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67544" y="1484784"/>
            <a:ext cx="6390456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cs-CZ" sz="3200" kern="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cs-CZ" sz="3200" kern="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4968552" cy="631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 rot="11008476" flipV="1">
            <a:off x="841025" y="4805452"/>
            <a:ext cx="59364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cs-CZ" sz="3200" kern="0" dirty="0">
                <a:solidFill>
                  <a:srgbClr val="000000"/>
                </a:solidFill>
                <a:latin typeface="Arial"/>
                <a:cs typeface="Arial"/>
              </a:rPr>
              <a:t>Druhu dobu dupneme !</a:t>
            </a:r>
          </a:p>
        </p:txBody>
      </p:sp>
    </p:spTree>
    <p:extLst>
      <p:ext uri="{BB962C8B-B14F-4D97-AF65-F5344CB8AC3E}">
        <p14:creationId xmlns:p14="http://schemas.microsoft.com/office/powerpoint/2010/main" val="263012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449263" fontAlgn="base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Char char=""/>
            </a:pPr>
            <a:r>
              <a:rPr lang="en-GB" sz="1600" dirty="0">
                <a:solidFill>
                  <a:srgbClr val="000000"/>
                </a:solidFill>
                <a:latin typeface="Trebuchet MS" pitchFamily="32" charset="0"/>
                <a:cs typeface="Arial Unicode MS" charset="0"/>
              </a:rPr>
              <a:t>WWW.OFFICE.MICROSOFT.COM</a:t>
            </a:r>
            <a:r>
              <a:rPr lang="cs-CZ" sz="1600" dirty="0">
                <a:solidFill>
                  <a:srgbClr val="CCCCFF"/>
                </a:solidFill>
                <a:latin typeface="Arial" charset="0"/>
                <a:cs typeface="Arial Unicode MS" charset="0"/>
              </a:rPr>
              <a:t> </a:t>
            </a:r>
          </a:p>
          <a:p>
            <a:pPr marL="0" lvl="0" indent="0" defTabSz="449263" fontAlgn="base">
              <a:spcBef>
                <a:spcPts val="600"/>
              </a:spcBef>
              <a:spcAft>
                <a:spcPct val="0"/>
              </a:spcAft>
              <a:buClr>
                <a:srgbClr val="B13F9A"/>
              </a:buClr>
              <a:buSzPct val="73000"/>
              <a:buFont typeface="Wingdings 2" pitchFamily="16" charset="2"/>
              <a:buChar char=""/>
            </a:pPr>
            <a:r>
              <a:rPr lang="cs-CZ" sz="1600" dirty="0">
                <a:solidFill>
                  <a:srgbClr val="000000"/>
                </a:solidFill>
                <a:latin typeface="Arial" charset="0"/>
                <a:cs typeface="Arial Unicode MS" charset="0"/>
              </a:rPr>
              <a:t>Vlastní </a:t>
            </a:r>
            <a:r>
              <a:rPr lang="cs-CZ" sz="1600" dirty="0" smtClean="0">
                <a:solidFill>
                  <a:srgbClr val="000000"/>
                </a:solidFill>
                <a:latin typeface="Arial" charset="0"/>
                <a:cs typeface="Arial Unicode MS" charset="0"/>
              </a:rPr>
              <a:t>zdroje - hudba </a:t>
            </a:r>
            <a:endParaRPr lang="cs-CZ" sz="1600" dirty="0">
              <a:solidFill>
                <a:srgbClr val="000000"/>
              </a:solidFill>
              <a:latin typeface="Arial" charset="0"/>
              <a:cs typeface="Arial Unicode MS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01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106</Words>
  <Application>Microsoft Office PowerPoint</Application>
  <PresentationFormat>Předvádění na obrazovce (4:3)</PresentationFormat>
  <Paragraphs>23</Paragraphs>
  <Slides>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?????????????????</vt:lpstr>
      <vt:lpstr>???????????????????????????????</vt:lpstr>
      <vt:lpstr>Dyž sem byl malučký</vt:lpstr>
      <vt:lpstr>Hudební doprovod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14</cp:revision>
  <dcterms:created xsi:type="dcterms:W3CDTF">2011-06-20T10:40:08Z</dcterms:created>
  <dcterms:modified xsi:type="dcterms:W3CDTF">2012-07-04T14:35:43Z</dcterms:modified>
</cp:coreProperties>
</file>