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56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AB256-D311-4C83-A56A-25ABB82E162B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002392-AC40-4938-A994-F257ED6499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7960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AB256-D311-4C83-A56A-25ABB82E162B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002392-AC40-4938-A994-F257ED6499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26062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AB256-D311-4C83-A56A-25ABB82E162B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002392-AC40-4938-A994-F257ED6499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4785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AB256-D311-4C83-A56A-25ABB82E162B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002392-AC40-4938-A994-F257ED6499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91479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AB256-D311-4C83-A56A-25ABB82E162B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002392-AC40-4938-A994-F257ED6499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82681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AB256-D311-4C83-A56A-25ABB82E162B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002392-AC40-4938-A994-F257ED6499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34321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AB256-D311-4C83-A56A-25ABB82E162B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002392-AC40-4938-A994-F257ED6499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1151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AB256-D311-4C83-A56A-25ABB82E162B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002392-AC40-4938-A994-F257ED6499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60526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AB256-D311-4C83-A56A-25ABB82E162B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002392-AC40-4938-A994-F257ED6499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80018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AB256-D311-4C83-A56A-25ABB82E162B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002392-AC40-4938-A994-F257ED6499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93942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AB256-D311-4C83-A56A-25ABB82E162B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002392-AC40-4938-A994-F257ED6499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0817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AAB256-D311-4C83-A56A-25ABB82E162B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002392-AC40-4938-A994-F257ED6499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12715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 flipH="1" flipV="1">
            <a:off x="0" y="0"/>
            <a:ext cx="9144000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71650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4416" y="1484784"/>
            <a:ext cx="3895167" cy="358561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39124989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solidFill>
                            <a:schemeClr val="bg1"/>
                          </a:solidFill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solidFill>
                            <a:schemeClr val="bg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Angličtina</a:t>
                      </a:r>
                      <a:r>
                        <a:rPr lang="cs-CZ" sz="2000" b="1" baseline="0" dirty="0" smtClean="0">
                          <a:solidFill>
                            <a:schemeClr val="bg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 hrou pro 3. a 4. </a:t>
                      </a:r>
                      <a:r>
                        <a:rPr lang="cs-CZ" sz="2000" b="1" baseline="0" smtClean="0">
                          <a:solidFill>
                            <a:schemeClr val="bg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solidFill>
                            <a:schemeClr val="bg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VY_32_INOVACE_01_Hello!Hi!</a:t>
                      </a:r>
                      <a:endParaRPr lang="cs-CZ" sz="20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solidFill>
                            <a:schemeClr val="bg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Hornová</a:t>
                      </a:r>
                      <a:r>
                        <a:rPr lang="cs-CZ" sz="2000" baseline="0" dirty="0" smtClean="0">
                          <a:solidFill>
                            <a:schemeClr val="bg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aseline="0" dirty="0" err="1" smtClean="0">
                          <a:solidFill>
                            <a:schemeClr val="bg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Kajgrová</a:t>
                      </a:r>
                      <a:r>
                        <a:rPr lang="cs-CZ" sz="2000" baseline="0" dirty="0" smtClean="0">
                          <a:solidFill>
                            <a:schemeClr val="bg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 Andrea</a:t>
                      </a:r>
                      <a:endParaRPr lang="cs-CZ" sz="2000" dirty="0">
                        <a:solidFill>
                          <a:schemeClr val="bg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25723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 flipH="1" flipV="1">
            <a:off x="0" y="0"/>
            <a:ext cx="9144000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isometricLeftDown"/>
              <a:lightRig rig="threePt" dir="t"/>
            </a:scene3d>
          </a:bodyPr>
          <a:lstStyle/>
          <a:p>
            <a:pPr algn="ctr"/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 dirty="0" smtClean="0">
                <a:ln w="18415" cmpd="sng">
                  <a:solidFill>
                    <a:srgbClr val="99FFCC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HELLO! HI!</a:t>
            </a:r>
            <a:endParaRPr lang="cs-CZ" sz="8000" dirty="0">
              <a:ln w="18415" cmpd="sng">
                <a:solidFill>
                  <a:srgbClr val="99FFCC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Andrea Hornová </a:t>
            </a:r>
            <a:r>
              <a:rPr lang="cs-CZ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Kajgrová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25709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 flipH="1" flipV="1">
            <a:off x="0" y="0"/>
            <a:ext cx="9144000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685800" y="332656"/>
            <a:ext cx="7772400" cy="1470025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8000" dirty="0" smtClean="0">
                <a:ln w="18415" cmpd="sng">
                  <a:solidFill>
                    <a:srgbClr val="99FFCC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Hello!</a:t>
            </a:r>
            <a:endParaRPr lang="cs-CZ" sz="8000" dirty="0">
              <a:ln w="18415" cmpd="sng">
                <a:solidFill>
                  <a:srgbClr val="99FFCC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1028" name="Picture 4" descr="C:\Users\OEM\AppData\Local\Microsoft\Windows\Temporary Internet Files\Content.IE5\S2OJ9WZ5\MC9004106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2226" y="0"/>
            <a:ext cx="4113103" cy="6660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ný popisek 4"/>
          <p:cNvSpPr/>
          <p:nvPr/>
        </p:nvSpPr>
        <p:spPr>
          <a:xfrm>
            <a:off x="611560" y="1802680"/>
            <a:ext cx="4082752" cy="2274391"/>
          </a:xfrm>
          <a:prstGeom prst="wedgeEllipseCallout">
            <a:avLst>
              <a:gd name="adj1" fmla="val 112936"/>
              <a:gd name="adj2" fmla="val 12347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/>
              <a:t>HELLO!</a:t>
            </a:r>
            <a:endParaRPr lang="cs-CZ" sz="7200" b="1" dirty="0"/>
          </a:p>
        </p:txBody>
      </p:sp>
      <p:sp>
        <p:nvSpPr>
          <p:cNvPr id="6" name="Oválný popisek 5"/>
          <p:cNvSpPr/>
          <p:nvPr/>
        </p:nvSpPr>
        <p:spPr>
          <a:xfrm>
            <a:off x="685800" y="4725144"/>
            <a:ext cx="3000400" cy="1368152"/>
          </a:xfrm>
          <a:prstGeom prst="wedgeEllipseCallout">
            <a:avLst>
              <a:gd name="adj1" fmla="val 125071"/>
              <a:gd name="adj2" fmla="val -2664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/>
              <a:t>AHOJ!</a:t>
            </a:r>
            <a:endParaRPr lang="cs-CZ" sz="5400" b="1" dirty="0"/>
          </a:p>
        </p:txBody>
      </p:sp>
    </p:spTree>
    <p:extLst>
      <p:ext uri="{BB962C8B-B14F-4D97-AF65-F5344CB8AC3E}">
        <p14:creationId xmlns:p14="http://schemas.microsoft.com/office/powerpoint/2010/main" val="2707485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 flipH="1" flipV="1">
            <a:off x="0" y="0"/>
            <a:ext cx="9144000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685800" y="332656"/>
            <a:ext cx="7772400" cy="1470025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8000" dirty="0" err="1" smtClean="0">
                <a:ln w="18415" cmpd="sng">
                  <a:solidFill>
                    <a:srgbClr val="99FFCC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Hi</a:t>
            </a:r>
            <a:r>
              <a:rPr lang="cs-CZ" sz="8000" dirty="0" smtClean="0">
                <a:ln w="18415" cmpd="sng">
                  <a:solidFill>
                    <a:srgbClr val="99FFCC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!</a:t>
            </a:r>
            <a:endParaRPr lang="cs-CZ" sz="8000" dirty="0">
              <a:ln w="18415" cmpd="sng">
                <a:solidFill>
                  <a:srgbClr val="99FFCC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1028" name="Picture 4" descr="C:\Users\OEM\AppData\Local\Microsoft\Windows\Temporary Internet Files\Content.IE5\S2OJ9WZ5\MC9004106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2226" y="0"/>
            <a:ext cx="4113103" cy="6660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ný popisek 4"/>
          <p:cNvSpPr/>
          <p:nvPr/>
        </p:nvSpPr>
        <p:spPr>
          <a:xfrm>
            <a:off x="611560" y="1802680"/>
            <a:ext cx="4082752" cy="2274391"/>
          </a:xfrm>
          <a:prstGeom prst="wedgeEllipseCallout">
            <a:avLst>
              <a:gd name="adj1" fmla="val 112936"/>
              <a:gd name="adj2" fmla="val 12347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/>
              <a:t>HI!</a:t>
            </a:r>
            <a:endParaRPr lang="cs-CZ" sz="7200" b="1" dirty="0"/>
          </a:p>
        </p:txBody>
      </p:sp>
      <p:sp>
        <p:nvSpPr>
          <p:cNvPr id="6" name="Oválný popisek 5"/>
          <p:cNvSpPr/>
          <p:nvPr/>
        </p:nvSpPr>
        <p:spPr>
          <a:xfrm>
            <a:off x="685800" y="4725144"/>
            <a:ext cx="3000400" cy="1368152"/>
          </a:xfrm>
          <a:prstGeom prst="wedgeEllipseCallout">
            <a:avLst>
              <a:gd name="adj1" fmla="val 125071"/>
              <a:gd name="adj2" fmla="val -2664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/>
              <a:t>AHOJ!</a:t>
            </a:r>
            <a:endParaRPr lang="cs-CZ" sz="5400" b="1" dirty="0"/>
          </a:p>
        </p:txBody>
      </p:sp>
    </p:spTree>
    <p:extLst>
      <p:ext uri="{BB962C8B-B14F-4D97-AF65-F5344CB8AC3E}">
        <p14:creationId xmlns:p14="http://schemas.microsoft.com/office/powerpoint/2010/main" val="4211034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 flipH="1" flipV="1">
            <a:off x="0" y="0"/>
            <a:ext cx="9144000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685800" y="332656"/>
            <a:ext cx="7772400" cy="1470025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8000" dirty="0" err="1" smtClean="0">
                <a:ln w="18415" cmpd="sng">
                  <a:solidFill>
                    <a:srgbClr val="99FFCC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Good</a:t>
            </a:r>
            <a:r>
              <a:rPr lang="cs-CZ" sz="8000" dirty="0" smtClean="0">
                <a:ln w="18415" cmpd="sng">
                  <a:solidFill>
                    <a:srgbClr val="99FFCC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sz="8000" dirty="0" err="1" smtClean="0">
                <a:ln w="18415" cmpd="sng">
                  <a:solidFill>
                    <a:srgbClr val="99FFCC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morning</a:t>
            </a:r>
            <a:r>
              <a:rPr lang="cs-CZ" sz="8000" dirty="0" smtClean="0">
                <a:ln w="18415" cmpd="sng">
                  <a:solidFill>
                    <a:srgbClr val="99FFCC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!</a:t>
            </a:r>
            <a:endParaRPr lang="cs-CZ" sz="8000" dirty="0">
              <a:ln w="18415" cmpd="sng">
                <a:solidFill>
                  <a:srgbClr val="99FFCC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1028" name="Picture 4" descr="C:\Users\OEM\AppData\Local\Microsoft\Windows\Temporary Internet Files\Content.IE5\S2OJ9WZ5\MC9004106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2226" y="0"/>
            <a:ext cx="4113103" cy="6660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ný popisek 4"/>
          <p:cNvSpPr/>
          <p:nvPr/>
        </p:nvSpPr>
        <p:spPr>
          <a:xfrm>
            <a:off x="611560" y="1802680"/>
            <a:ext cx="4082752" cy="2274391"/>
          </a:xfrm>
          <a:prstGeom prst="wedgeEllipseCallout">
            <a:avLst>
              <a:gd name="adj1" fmla="val 112936"/>
              <a:gd name="adj2" fmla="val 12347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/>
              <a:t>GOOD MORNING!</a:t>
            </a:r>
            <a:endParaRPr lang="cs-CZ" sz="4400" b="1" dirty="0"/>
          </a:p>
        </p:txBody>
      </p:sp>
      <p:sp>
        <p:nvSpPr>
          <p:cNvPr id="6" name="Oválný popisek 5"/>
          <p:cNvSpPr/>
          <p:nvPr/>
        </p:nvSpPr>
        <p:spPr>
          <a:xfrm>
            <a:off x="685800" y="4725144"/>
            <a:ext cx="3000400" cy="1368152"/>
          </a:xfrm>
          <a:prstGeom prst="wedgeEllipseCallout">
            <a:avLst>
              <a:gd name="adj1" fmla="val 125071"/>
              <a:gd name="adj2" fmla="val -2664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DOBRÉ RÁNO!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40166690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 flipH="1" flipV="1">
            <a:off x="0" y="0"/>
            <a:ext cx="9144000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685800" y="332656"/>
            <a:ext cx="7772400" cy="1470025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8000" dirty="0" err="1" smtClean="0">
                <a:ln w="18415" cmpd="sng">
                  <a:solidFill>
                    <a:srgbClr val="99FFCC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Goodbye</a:t>
            </a:r>
            <a:r>
              <a:rPr lang="cs-CZ" sz="8000" dirty="0" smtClean="0">
                <a:ln w="18415" cmpd="sng">
                  <a:solidFill>
                    <a:srgbClr val="99FFCC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!</a:t>
            </a:r>
            <a:endParaRPr lang="cs-CZ" sz="8000" dirty="0">
              <a:ln w="18415" cmpd="sng">
                <a:solidFill>
                  <a:srgbClr val="99FFCC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1028" name="Picture 4" descr="C:\Users\OEM\AppData\Local\Microsoft\Windows\Temporary Internet Files\Content.IE5\S2OJ9WZ5\MC9004106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2226" y="0"/>
            <a:ext cx="4113103" cy="6660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ný popisek 4"/>
          <p:cNvSpPr/>
          <p:nvPr/>
        </p:nvSpPr>
        <p:spPr>
          <a:xfrm>
            <a:off x="611560" y="1802680"/>
            <a:ext cx="4082752" cy="2274391"/>
          </a:xfrm>
          <a:prstGeom prst="wedgeEllipseCallout">
            <a:avLst>
              <a:gd name="adj1" fmla="val 112936"/>
              <a:gd name="adj2" fmla="val 12347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/>
              <a:t>GOODBYE!</a:t>
            </a:r>
            <a:endParaRPr lang="cs-CZ" sz="4400" b="1" dirty="0"/>
          </a:p>
        </p:txBody>
      </p:sp>
      <p:sp>
        <p:nvSpPr>
          <p:cNvPr id="6" name="Oválný popisek 5"/>
          <p:cNvSpPr/>
          <p:nvPr/>
        </p:nvSpPr>
        <p:spPr>
          <a:xfrm>
            <a:off x="685800" y="4725144"/>
            <a:ext cx="3000400" cy="1368152"/>
          </a:xfrm>
          <a:prstGeom prst="wedgeEllipseCallout">
            <a:avLst>
              <a:gd name="adj1" fmla="val 125071"/>
              <a:gd name="adj2" fmla="val -2664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NA SHLEDANOU!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0371591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 flipH="1" flipV="1">
            <a:off x="0" y="0"/>
            <a:ext cx="9144000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685800" y="332656"/>
            <a:ext cx="7772400" cy="1470025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8000" dirty="0" err="1" smtClean="0">
                <a:ln w="18415" cmpd="sng">
                  <a:solidFill>
                    <a:srgbClr val="99FFCC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Bye</a:t>
            </a:r>
            <a:r>
              <a:rPr lang="cs-CZ" sz="8000" dirty="0" smtClean="0">
                <a:ln w="18415" cmpd="sng">
                  <a:solidFill>
                    <a:srgbClr val="99FFCC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!</a:t>
            </a:r>
            <a:endParaRPr lang="cs-CZ" sz="8000" dirty="0">
              <a:ln w="18415" cmpd="sng">
                <a:solidFill>
                  <a:srgbClr val="99FFCC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1028" name="Picture 4" descr="C:\Users\OEM\AppData\Local\Microsoft\Windows\Temporary Internet Files\Content.IE5\S2OJ9WZ5\MC9004106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2226" y="0"/>
            <a:ext cx="4113103" cy="6660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ný popisek 4"/>
          <p:cNvSpPr/>
          <p:nvPr/>
        </p:nvSpPr>
        <p:spPr>
          <a:xfrm>
            <a:off x="611560" y="1802680"/>
            <a:ext cx="4082752" cy="2274391"/>
          </a:xfrm>
          <a:prstGeom prst="wedgeEllipseCallout">
            <a:avLst>
              <a:gd name="adj1" fmla="val 112936"/>
              <a:gd name="adj2" fmla="val 12347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/>
              <a:t>BYE!</a:t>
            </a:r>
            <a:endParaRPr lang="cs-CZ" sz="4400" b="1" dirty="0"/>
          </a:p>
        </p:txBody>
      </p:sp>
      <p:sp>
        <p:nvSpPr>
          <p:cNvPr id="6" name="Oválný popisek 5"/>
          <p:cNvSpPr/>
          <p:nvPr/>
        </p:nvSpPr>
        <p:spPr>
          <a:xfrm>
            <a:off x="685800" y="4725144"/>
            <a:ext cx="3000400" cy="1368152"/>
          </a:xfrm>
          <a:prstGeom prst="wedgeEllipseCallout">
            <a:avLst>
              <a:gd name="adj1" fmla="val 125071"/>
              <a:gd name="adj2" fmla="val -2664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NA SHLEDANOU!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451000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 flipH="1" flipV="1">
            <a:off x="0" y="0"/>
            <a:ext cx="9144000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685800" y="332656"/>
            <a:ext cx="7772400" cy="1470025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8000" dirty="0" smtClean="0">
                <a:ln w="18415" cmpd="sng">
                  <a:solidFill>
                    <a:srgbClr val="99FFCC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Zdroje:</a:t>
            </a:r>
            <a:endParaRPr lang="cs-CZ" sz="8000" dirty="0">
              <a:ln w="18415" cmpd="sng">
                <a:solidFill>
                  <a:srgbClr val="99FFCC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1028" name="Picture 4" descr="C:\Users\OEM\AppData\Local\Microsoft\Windows\Temporary Internet Files\Content.IE5\S2OJ9WZ5\MC9004106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2226" y="0"/>
            <a:ext cx="4113103" cy="6660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ný popisek 4"/>
          <p:cNvSpPr/>
          <p:nvPr/>
        </p:nvSpPr>
        <p:spPr>
          <a:xfrm>
            <a:off x="685800" y="1802679"/>
            <a:ext cx="4082752" cy="2274391"/>
          </a:xfrm>
          <a:prstGeom prst="wedgeEllipseCallout">
            <a:avLst>
              <a:gd name="adj1" fmla="val 112936"/>
              <a:gd name="adj2" fmla="val 12347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Vlastní zdroje </a:t>
            </a:r>
          </a:p>
          <a:p>
            <a:pPr algn="ctr"/>
            <a:r>
              <a:rPr lang="cs-CZ" sz="3200" b="1" smtClean="0"/>
              <a:t>MS Office.com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5361765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110</TotalTime>
  <Words>71</Words>
  <Application>Microsoft Office PowerPoint</Application>
  <PresentationFormat>Předvádění na obrazovce (4:3)</PresentationFormat>
  <Paragraphs>30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HELLO! HI!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13</cp:revision>
  <dcterms:created xsi:type="dcterms:W3CDTF">2011-09-08T13:08:07Z</dcterms:created>
  <dcterms:modified xsi:type="dcterms:W3CDTF">2011-11-14T19:05:07Z</dcterms:modified>
</cp:coreProperties>
</file>