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8" r:id="rId4"/>
    <p:sldId id="260" r:id="rId5"/>
    <p:sldId id="262" r:id="rId6"/>
    <p:sldId id="270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28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339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65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755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671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678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263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351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733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78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5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101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30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d/Erd%C3%B6l_Bohrturm.jpg/431px-Erd%C3%B6l_Bohrturm.jpg" TargetMode="External"/><Relationship Id="rId2" Type="http://schemas.openxmlformats.org/officeDocument/2006/relationships/hyperlink" Target="http://upload.wikimedia.org/wikipedia/commons/c/ce/Oil_well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a/ae/Petroleum_cm0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021288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80"/>
            <a:ext cx="7056784" cy="109156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0196071"/>
              </p:ext>
            </p:extLst>
          </p:nvPr>
        </p:nvGraphicFramePr>
        <p:xfrm>
          <a:off x="1403648" y="1988837"/>
          <a:ext cx="6264696" cy="32878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32348"/>
                <a:gridCol w="3132348"/>
              </a:tblGrid>
              <a:tr h="772774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VY_52_INOVACE</a:t>
                      </a:r>
                      <a:r>
                        <a:rPr lang="cs-CZ" sz="2000" dirty="0">
                          <a:effectLst/>
                        </a:rPr>
                        <a:t>_ </a:t>
                      </a:r>
                      <a:r>
                        <a:rPr lang="cs-CZ" sz="2000" dirty="0" smtClean="0">
                          <a:effectLst/>
                        </a:rPr>
                        <a:t>10_ROZMANITOST </a:t>
                      </a:r>
                      <a:r>
                        <a:rPr lang="cs-CZ" sz="2000" dirty="0">
                          <a:effectLst/>
                        </a:rPr>
                        <a:t>PŘÍRODY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Sada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6359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>
                          <a:effectLst/>
                        </a:rPr>
                        <a:t>ZŠ Zbytiny, okres Prachatice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oblast: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Člověk a </a:t>
                      </a:r>
                      <a:r>
                        <a:rPr lang="cs-CZ" sz="1100" dirty="0" smtClean="0">
                          <a:effectLst/>
                        </a:rPr>
                        <a:t>jeho</a:t>
                      </a:r>
                      <a:r>
                        <a:rPr lang="cs-CZ" sz="11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Tematický okruh: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Rozmanitost přírody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Přírodověda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5.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Energetické suroviny - ropa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Jméno autora: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Mgr. Lenka Třísková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9958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popis,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(anotace):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Materiál pro výuku učiva 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energetické suroviny - ropa. 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Žáci 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čtou 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 opakují 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si  poznatky na interaktivní tabuli, prohlížejí si fotografie k tématu.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6364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5" y="0"/>
            <a:ext cx="8496945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b="1" u="sng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algn="ctr"/>
            <a:r>
              <a:rPr lang="cs-CZ" sz="5400" b="1" u="sng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Ropa a zemní plyn</a:t>
            </a:r>
          </a:p>
          <a:p>
            <a:pPr algn="ctr"/>
            <a:endParaRPr lang="cs-CZ" sz="2400" b="1" u="sng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algn="ctr"/>
            <a:endParaRPr lang="cs-CZ" sz="3200" b="1" dirty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PATŘÍ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V SOUČASNÉ DOBĚ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MEZI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HOSPODÁŘSKY NEJDŮLEŽITĚJŠÍ ENERGETICKÉ SUROVINY.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VZNIKLY PRAVDĚPODOBNĚ Z ODUMŘELÝCH MOŘSKÝCH MIKROORGANIZMŮ A DROBNÝCH ŽIVOČICHŮ PŘED MNOHA MILIONY LETY.</a:t>
            </a:r>
          </a:p>
          <a:p>
            <a:pPr marL="457200" indent="-457200" algn="ctr">
              <a:buFont typeface="Arial" pitchFamily="34" charset="0"/>
              <a:buChar char="•"/>
            </a:pPr>
            <a:endParaRPr lang="cs-CZ" sz="32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marL="457200" indent="-457200" algn="ctr">
              <a:buFont typeface="Arial" pitchFamily="34" charset="0"/>
              <a:buChar char="•"/>
            </a:pPr>
            <a:endParaRPr lang="cs-CZ" sz="32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marL="457200" indent="-457200" algn="ctr">
              <a:buFont typeface="Arial" pitchFamily="34" charset="0"/>
              <a:buChar char="•"/>
            </a:pPr>
            <a:endParaRPr lang="cs-CZ" sz="32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52943" y="6093296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1779868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021288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548680"/>
            <a:ext cx="7992888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dirty="0"/>
              <a:t>Čerpání ropy pomocí pumpy</a:t>
            </a:r>
          </a:p>
        </p:txBody>
      </p:sp>
      <p:pic>
        <p:nvPicPr>
          <p:cNvPr id="1026" name="Picture 2" descr="Soubor:Oil wel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088288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0841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093296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pic>
        <p:nvPicPr>
          <p:cNvPr id="2052" name="Picture 4" descr="Soubor:Petroleum cm0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5767"/>
            <a:ext cx="3730438" cy="4555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Soubor:Erdöl Bohrtur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33001"/>
            <a:ext cx="41052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043608" y="332656"/>
            <a:ext cx="409803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dirty="0"/>
              <a:t>Těžební věž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3568" y="5301208"/>
            <a:ext cx="1656184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ROPA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5790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94566" y="6165304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8194" y="404664"/>
            <a:ext cx="8208912" cy="507831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ROPA se nachází  </a:t>
            </a:r>
            <a:r>
              <a:rPr lang="cs-CZ" sz="3600" dirty="0"/>
              <a:t>ve svrchních vrstvách </a:t>
            </a:r>
            <a:r>
              <a:rPr lang="cs-CZ" sz="3600" dirty="0" smtClean="0"/>
              <a:t>zemské kůry. 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Je </a:t>
            </a:r>
            <a:r>
              <a:rPr lang="cs-CZ" sz="3600" dirty="0"/>
              <a:t>základní surovinou petrochemického průmyslu. </a:t>
            </a:r>
            <a:endParaRPr lang="cs-CZ" sz="3600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Naleziště </a:t>
            </a:r>
            <a:r>
              <a:rPr lang="cs-CZ" sz="3600" dirty="0"/>
              <a:t>ropy jsou pod nepropustnými vrstvami, v hloubkách až 8 km pod zemským povrchem. </a:t>
            </a:r>
            <a:endParaRPr lang="cs-CZ" sz="3600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Ropa </a:t>
            </a:r>
            <a:r>
              <a:rPr lang="cs-CZ" sz="3600" dirty="0"/>
              <a:t>při těžbě buď vyvěrá pod tlakem, nebo je čerpána. </a:t>
            </a:r>
          </a:p>
        </p:txBody>
      </p:sp>
    </p:spTree>
    <p:extLst>
      <p:ext uri="{BB962C8B-B14F-4D97-AF65-F5344CB8AC3E}">
        <p14:creationId xmlns:p14="http://schemas.microsoft.com/office/powerpoint/2010/main" val="1740385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836712"/>
            <a:ext cx="6840760" cy="507831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V čem spočívá hlavní význam ropy?</a:t>
            </a:r>
          </a:p>
          <a:p>
            <a:endParaRPr lang="cs-CZ" dirty="0"/>
          </a:p>
          <a:p>
            <a:r>
              <a:rPr lang="cs-CZ" dirty="0" smtClean="0"/>
              <a:t>------------------------------------------------------------------------------------------</a:t>
            </a:r>
          </a:p>
          <a:p>
            <a:endParaRPr lang="cs-CZ" dirty="0"/>
          </a:p>
          <a:p>
            <a:r>
              <a:rPr lang="cs-CZ" dirty="0" smtClean="0"/>
              <a:t>K čemu se používá zemní plyn?</a:t>
            </a:r>
          </a:p>
          <a:p>
            <a:endParaRPr lang="cs-CZ" dirty="0"/>
          </a:p>
          <a:p>
            <a:r>
              <a:rPr lang="cs-CZ" dirty="0" smtClean="0"/>
              <a:t>------------------------------------------------------------------------------------------</a:t>
            </a:r>
          </a:p>
          <a:p>
            <a:endParaRPr lang="cs-CZ" dirty="0"/>
          </a:p>
          <a:p>
            <a:r>
              <a:rPr lang="cs-CZ" dirty="0" smtClean="0"/>
              <a:t>Čím je zemní plyn nebezpečný?</a:t>
            </a:r>
          </a:p>
          <a:p>
            <a:endParaRPr lang="cs-CZ" dirty="0"/>
          </a:p>
          <a:p>
            <a:r>
              <a:rPr lang="cs-CZ" dirty="0" smtClean="0"/>
              <a:t>------------------------------------------------------------------------------------------</a:t>
            </a:r>
          </a:p>
          <a:p>
            <a:endParaRPr lang="cs-CZ" dirty="0"/>
          </a:p>
          <a:p>
            <a:r>
              <a:rPr lang="cs-CZ" dirty="0" smtClean="0"/>
              <a:t>Ohrožuje přeprava ropy a zemního plynu životní prostředí?</a:t>
            </a:r>
          </a:p>
          <a:p>
            <a:endParaRPr lang="cs-CZ" dirty="0"/>
          </a:p>
          <a:p>
            <a:r>
              <a:rPr lang="cs-CZ" dirty="0" smtClean="0"/>
              <a:t>------------------------------------------------------------------------------------------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5796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24743"/>
            <a:ext cx="737270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mtClean="0"/>
              <a:t>Učebnice  Přírodověda  5.ročník   Nová </a:t>
            </a:r>
            <a:r>
              <a:rPr lang="cs-CZ" dirty="0" smtClean="0"/>
              <a:t>škola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PUMPA  NA ROPU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upload.wikimedia.org/wikipedia/commons/c/ce/Oil_well.jpg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TĚŽEBNÍ VĚŽ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upload.wikimedia.org/wikipedia/commons/thumb/d/dd/Erd%C3%B6l_Bohrturm.jpg/431px-Erd%C3%B6l_Bohrturm.jpg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ROPA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upload.wikimedia.org/wikipedia/commons/a/ae/Petroleum_cm05.jpg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67453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205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klodnerovah</dc:creator>
  <cp:lastModifiedBy>Triskova</cp:lastModifiedBy>
  <cp:revision>32</cp:revision>
  <dcterms:created xsi:type="dcterms:W3CDTF">2011-02-28T19:29:36Z</dcterms:created>
  <dcterms:modified xsi:type="dcterms:W3CDTF">2012-07-04T10:16:47Z</dcterms:modified>
</cp:coreProperties>
</file>