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4" r:id="rId1"/>
  </p:sldMasterIdLst>
  <p:notesMasterIdLst>
    <p:notesMasterId r:id="rId9"/>
  </p:notesMasterIdLst>
  <p:sldIdLst>
    <p:sldId id="257" r:id="rId2"/>
    <p:sldId id="263" r:id="rId3"/>
    <p:sldId id="265" r:id="rId4"/>
    <p:sldId id="266" r:id="rId5"/>
    <p:sldId id="267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1080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5" r:id="rId1"/>
    <p:sldLayoutId id="2147484076" r:id="rId2"/>
    <p:sldLayoutId id="2147484077" r:id="rId3"/>
    <p:sldLayoutId id="2147484078" r:id="rId4"/>
    <p:sldLayoutId id="2147484079" r:id="rId5"/>
    <p:sldLayoutId id="2147484080" r:id="rId6"/>
    <p:sldLayoutId id="2147484081" r:id="rId7"/>
    <p:sldLayoutId id="2147484082" r:id="rId8"/>
    <p:sldLayoutId id="2147484083" r:id="rId9"/>
    <p:sldLayoutId id="2147484084" r:id="rId10"/>
    <p:sldLayoutId id="2147484085" r:id="rId11"/>
  </p:sldLayoutIdLst>
  <p:timing>
    <p:tnLst>
      <p:par>
        <p:cTn id="1" dur="indefinite" restart="never" nodeType="tmRoot"/>
      </p:par>
    </p:tn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187869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VY_32_Inovace_3420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Půdy a zemědělství 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Zemědělství 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 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přehled druhů půd, jejich výskyt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zemědělské využití.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poznává druhy půd a významné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zemědělské oblasti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naší vlasti.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Půdy a zemědělství ČR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755576" y="2852068"/>
            <a:ext cx="3312368" cy="16570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Hnědozem</a:t>
            </a:r>
            <a:endParaRPr lang="cs-CZ" sz="28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4932040" y="1988840"/>
            <a:ext cx="3312368" cy="165618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Černozem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4067944" y="4076205"/>
            <a:ext cx="3888432" cy="166049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Podzol</a:t>
            </a:r>
            <a:endParaRPr lang="cs-CZ" sz="28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779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637926" y="692696"/>
            <a:ext cx="3312368" cy="165618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Černozem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3" y="3140968"/>
            <a:ext cx="4443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Nejúrodnější půda černé barvy.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3" y="3717032"/>
            <a:ext cx="3746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Obsahuje nejvíce humusu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3" y="4365104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ČR se vyskytuje v Polabské nížině, Horno – a Dolnomoravském úvalu a v </a:t>
            </a:r>
            <a:r>
              <a:rPr lang="cs-CZ" sz="2400" dirty="0" err="1" smtClean="0"/>
              <a:t>Dyjskosvrateckém</a:t>
            </a:r>
            <a:r>
              <a:rPr lang="cs-CZ" sz="2400" dirty="0" smtClean="0"/>
              <a:t> úvalu.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3" y="537321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nížinách se pěstuje hlavě pšenice, ječmen, kukuřice, cukrová řepa, ovoce, zelenina a vinná réva.</a:t>
            </a:r>
            <a:endParaRPr lang="cs-CZ" sz="2400" dirty="0"/>
          </a:p>
        </p:txBody>
      </p:sp>
      <p:pic>
        <p:nvPicPr>
          <p:cNvPr id="10" name="Picture 2" descr="C:\Users\phejlova\AppData\Local\Microsoft\Windows\Temporary Internet Files\Content.IE5\OQJJ8SY0\MP900426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436" y="2622264"/>
            <a:ext cx="2615281" cy="1742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2727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843808" y="692696"/>
            <a:ext cx="3312368" cy="16570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Hnědozem</a:t>
            </a:r>
            <a:endParaRPr lang="cs-CZ" sz="28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0397" y="3162506"/>
            <a:ext cx="4614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Méně úrodná půda hnědé barvy.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0397" y="3706724"/>
            <a:ext cx="50157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Vyskytuje se v nadmořské výšce nad 200 m</a:t>
            </a:r>
            <a:r>
              <a:rPr lang="cs-CZ" sz="2400" dirty="0" smtClean="0"/>
              <a:t>. n. 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40397" y="4620037"/>
            <a:ext cx="3724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Tvoří většinu území v ČR.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0397" y="5157192"/>
            <a:ext cx="58078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vrchovinách se pěstuje například oves, len a brambory.</a:t>
            </a:r>
            <a:endParaRPr lang="cs-CZ" sz="2400" dirty="0"/>
          </a:p>
        </p:txBody>
      </p:sp>
      <p:pic>
        <p:nvPicPr>
          <p:cNvPr id="2051" name="Picture 3" descr="C:\Users\phejlova\AppData\Local\Microsoft\Windows\Temporary Internet Files\Content.IE5\XRJ5EBKO\MP9004022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989" y="2926633"/>
            <a:ext cx="2507052" cy="3134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771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483768" y="620688"/>
            <a:ext cx="3888432" cy="166049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Podzol</a:t>
            </a:r>
            <a:endParaRPr lang="cs-CZ" sz="28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893114"/>
            <a:ext cx="4954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Nazýváme ji také půda šedé barvy.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528590"/>
            <a:ext cx="2908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nejméně úrodná.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148298"/>
            <a:ext cx="4687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Najdeme ji v horských oblastech.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767535"/>
            <a:ext cx="761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hornatých oblastech jsou pastviny pro chov dobytka.</a:t>
            </a:r>
            <a:endParaRPr lang="cs-CZ" sz="2400" dirty="0"/>
          </a:p>
        </p:txBody>
      </p:sp>
      <p:pic>
        <p:nvPicPr>
          <p:cNvPr id="7" name="Picture 2" descr="C:\Users\phejlova\AppData\Local\Microsoft\Windows\Temporary Internet Files\Content.IE5\XRJ5EBKO\MP9002275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017687"/>
            <a:ext cx="1800200" cy="2674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40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9879" y="1412776"/>
            <a:ext cx="758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Zemědělská výroba se dělí na živočišnou a rostlinnou.</a:t>
            </a:r>
            <a:endParaRPr lang="cs-CZ" sz="2400" dirty="0"/>
          </a:p>
        </p:txBody>
      </p:sp>
      <p:pic>
        <p:nvPicPr>
          <p:cNvPr id="1027" name="Picture 3" descr="C:\Users\phejlova\AppData\Local\Microsoft\Windows\Temporary Internet Files\Content.IE5\OQJJ8SY0\MP9001786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536" y="2636912"/>
            <a:ext cx="237626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hejlova\AppData\Local\Microsoft\Windows\Temporary Internet Files\Content.IE5\OQJJ8SY0\MP900426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728" y="2046760"/>
            <a:ext cx="1296144" cy="162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9879" y="2060848"/>
            <a:ext cx="74205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živočišné výroby patří i chov prasat, drůbeže, kožešinových zvířat a včel.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9879" y="4443398"/>
            <a:ext cx="5267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Chovají se také kapři a vodní drůbež.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9879" y="5157192"/>
            <a:ext cx="8295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Zvláštní pozornost patří lesům, kde žije mnoho lovné zvěře.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2111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335</TotalTime>
  <Words>227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Human</vt:lpstr>
      <vt:lpstr>Prezentace aplikace PowerPoint</vt:lpstr>
      <vt:lpstr>Půdy a zemědělství ČR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Učitel</cp:lastModifiedBy>
  <cp:revision>47</cp:revision>
  <dcterms:created xsi:type="dcterms:W3CDTF">2010-10-19T08:27:42Z</dcterms:created>
  <dcterms:modified xsi:type="dcterms:W3CDTF">2012-07-09T11:53:18Z</dcterms:modified>
</cp:coreProperties>
</file>