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734" autoAdjust="0"/>
  </p:normalViewPr>
  <p:slideViewPr>
    <p:cSldViewPr>
      <p:cViewPr varScale="1">
        <p:scale>
          <a:sx n="50" d="100"/>
          <a:sy n="50" d="100"/>
        </p:scale>
        <p:origin x="-5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8ED05-E925-4B4C-BEFB-1273C579B71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901A7-C33B-459A-8E22-22C99F3DB9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dravotnick%C3%A1_z%C3%A1chrann%C3%A1_slu%C5%BEba_Jiho%C4%8Desk%C3%A9ho_kraj_Volkswagen_Crafter_Strobel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licie_Czech_republic_Skoda_Ohrada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K01_duben_2008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alerie-autobusu.cz/Fotka~Mercedes-Benz~O530_Citaro_(CNG)~6~3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hyperlink" Target="http://cs.wikipedia.org/wiki/Soubor:MB_O_405_N_MVV274.jpeg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Jind%C5%99i%C5%A1sk%C3%A1,_star%C3%A1_tramvaj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Malostransk%C3%A1,_vlak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hyperlink" Target="http://cs.wikipedia.org/wiki/Soubor:GlasgowCowcaddens.jpg" TargetMode="Externa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superia.cz/auta/auticko.php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65800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9512" y="1131337"/>
          <a:ext cx="8784976" cy="5806467"/>
        </p:xfrm>
        <a:graphic>
          <a:graphicData uri="http://schemas.openxmlformats.org/drawingml/2006/table">
            <a:tbl>
              <a:tblPr/>
              <a:tblGrid>
                <a:gridCol w="1708652"/>
                <a:gridCol w="7076324"/>
              </a:tblGrid>
              <a:tr h="6688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Název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VY_32 074 114, sada č.1,13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Dopravní prostředky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2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Zařazení: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</a:t>
                      </a: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PROSTŘEDNICTVÍM </a:t>
                      </a: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ICT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2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Jana </a:t>
                      </a:r>
                      <a:r>
                        <a:rPr lang="cs-CZ" sz="1800" dirty="0" err="1">
                          <a:latin typeface="Calibri"/>
                          <a:ea typeface="Calibri"/>
                          <a:cs typeface="Times New Roman"/>
                        </a:rPr>
                        <a:t>Fabiánková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2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Škola: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ZŠ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, příspěvková organizace,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Hrubčice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č.37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74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Tematický okruh, předmět: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Prvouka - 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2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2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Cílová skupina: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7 – 9 let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52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Časová náročnost: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15 minut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820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Tento materiál slouží jako prezentace nově probíraného učiva, nebo ho lze využít v rámci opakování. Inovace – interaktivní způsob učení.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accent3">
                    <a:lumMod val="75000"/>
                  </a:schemeClr>
                </a:solidFill>
                <a:latin typeface="Chiller" pitchFamily="82" charset="0"/>
              </a:rPr>
              <a:t>Dopravní prostředky</a:t>
            </a:r>
            <a:endParaRPr lang="cs-CZ" sz="8000" dirty="0">
              <a:solidFill>
                <a:schemeClr val="accent3">
                  <a:lumMod val="75000"/>
                </a:schemeClr>
              </a:solidFill>
              <a:latin typeface="Chiller" pitchFamily="82" charset="0"/>
            </a:endParaRPr>
          </a:p>
        </p:txBody>
      </p:sp>
      <p:pic>
        <p:nvPicPr>
          <p:cNvPr id="1028" name="Picture 4" descr="http://www.predskolaci.cz/wp-content/uploads/2009/10/dopravni-autobu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72816"/>
            <a:ext cx="5688632" cy="4236472"/>
          </a:xfrm>
          <a:prstGeom prst="rect">
            <a:avLst/>
          </a:prstGeom>
          <a:noFill/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np.cz/Files/nnp/aktuality/sanitka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36912"/>
            <a:ext cx="4572000" cy="34290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907704" y="188640"/>
            <a:ext cx="53746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Záchranná vozidla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2420888"/>
            <a:ext cx="22488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sanitka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588224" y="335699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155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8194" name="Picture 2" descr="http://upload.wikimedia.org/wikipedia/commons/thumb/a/a0/Zdravotnick%C3%A1_z%C3%A1chrann%C3%A1_slu%C5%BEba_Jiho%C4%8Desk%C3%A9ho_kraj_Volkswagen_Crafter_Strobel.jpg/220px-Zdravotnick%C3%A1_z%C3%A1chrann%C3%A1_slu%C5%BEba_Jiho%C4%8Desk%C3%A9ho_kraj_Volkswagen_Crafter_Strobe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2708920"/>
            <a:ext cx="4464496" cy="338437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sdh-kelcice.ic.cz/P8260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4762500" cy="35718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5940152" y="1700808"/>
            <a:ext cx="18036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hasiči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6176" y="292494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7170" name="Picture 2" descr="http://t1.gstatic.com/images?q=tbn:ANd9GcRJsJeDBg5Jnxpun5crFGwNfrIOEhTmfIQqNiS0CGHs5AuJCtQ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72816"/>
            <a:ext cx="4752528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img.radio.cz/pictures/r/policie/policie_auto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32656"/>
            <a:ext cx="4464496" cy="31474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7412" name="Picture 4" descr="http://www.toplac.cz/_d/Auto-policie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645024"/>
            <a:ext cx="4464496" cy="29785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bdélník 3"/>
          <p:cNvSpPr/>
          <p:nvPr/>
        </p:nvSpPr>
        <p:spPr>
          <a:xfrm>
            <a:off x="5652120" y="1916832"/>
            <a:ext cx="259228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policie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00192" y="299695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158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6146" name="Picture 2" descr="http://upload.wikimedia.org/wikipedia/commons/thumb/a/aa/K01_duben_2008.jpg/220px-K01_duben_200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332656"/>
            <a:ext cx="4464496" cy="3096344"/>
          </a:xfrm>
          <a:prstGeom prst="rect">
            <a:avLst/>
          </a:prstGeom>
          <a:noFill/>
        </p:spPr>
      </p:pic>
      <p:pic>
        <p:nvPicPr>
          <p:cNvPr id="6148" name="Picture 4" descr="http://upload.wikimedia.org/wikipedia/commons/thumb/d/dc/Policie_Czech_republic_Skoda_Ohrada.JPG/220px-Policie_Czech_republic_Skoda_Ohrad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3645024"/>
            <a:ext cx="4464496" cy="295232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tvrtm.cz/magazin/72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32856"/>
            <a:ext cx="4286250" cy="321945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475656" y="332656"/>
            <a:ext cx="57163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Hromadná doprava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20072" y="2492896"/>
            <a:ext cx="25231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autobus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 descr="Velký snímek autobusu značky Mercedes-Benz, typu O530 Citaro (CNG)">
            <a:hlinkClick r:id="rId3" tooltip="Velký snímek autobusu značky Mercedes-Benz, typu O530 Citaro (CNG)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276872"/>
            <a:ext cx="4248472" cy="3024336"/>
          </a:xfrm>
          <a:prstGeom prst="rect">
            <a:avLst/>
          </a:prstGeom>
          <a:noFill/>
        </p:spPr>
      </p:pic>
      <p:pic>
        <p:nvPicPr>
          <p:cNvPr id="6146" name="Picture 2" descr="http://upload.wikimedia.org/wikipedia/commons/thumb/8/89/MB_O_405_N_MVV274.jpeg/220px-MB_O_405_N_MVV274.jpe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2276872"/>
            <a:ext cx="4248472" cy="3024336"/>
          </a:xfrm>
          <a:prstGeom prst="rect">
            <a:avLst/>
          </a:prstGeom>
          <a:noFill/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topzine.cz/wp-content/uploads/2010/05/tramva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628800"/>
            <a:ext cx="6243817" cy="46855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2339752" y="332656"/>
            <a:ext cx="23857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tramvaj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8" name="Picture 2" descr="http://upload.wikimedia.org/wikipedia/commons/thumb/6/6c/Praha%2C_Jind%C5%99i%C5%A1sk%C3%A1%2C_star%C3%A1_tramvaj.jpg/220px-Praha%2C_Jind%C5%99i%C5%A1sk%C3%A1%2C_star%C3%A1_tramvaj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628800"/>
            <a:ext cx="6192688" cy="4608512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www.realit.cz/files/imagecache/dust_filerenderer_big/files/upload/story_online/metro_499319783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988840"/>
            <a:ext cx="5955949" cy="44695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1907704" y="692696"/>
            <a:ext cx="1941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metro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http://upload.wikimedia.org/wikipedia/commons/thumb/6/66/Praha%2C_Malostransk%C3%A1%2C_vlak.jpg/220px-Praha%2C_Malostransk%C3%A1%2C_vla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988840"/>
            <a:ext cx="5904656" cy="4464496"/>
          </a:xfrm>
          <a:prstGeom prst="rect">
            <a:avLst/>
          </a:prstGeom>
          <a:noFill/>
        </p:spPr>
      </p:pic>
      <p:pic>
        <p:nvPicPr>
          <p:cNvPr id="4098" name="Picture 2" descr="http://upload.wikimedia.org/wikipedia/commons/thumb/c/c6/GlasgowCowcaddens.jpg/220px-GlasgowCowcadden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1988840"/>
            <a:ext cx="5976664" cy="4464496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autanet.cz/artphotos/modernizace-motoru-ve-vyrobe-skoda-auto-id760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5572125" cy="4181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Obdélník 2"/>
          <p:cNvSpPr/>
          <p:nvPr/>
        </p:nvSpPr>
        <p:spPr>
          <a:xfrm>
            <a:off x="1331640" y="548680"/>
            <a:ext cx="3690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Osobní auto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4" name="Picture 6" descr="Autíčko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132856"/>
            <a:ext cx="5544616" cy="4104456"/>
          </a:xfrm>
          <a:prstGeom prst="rect">
            <a:avLst/>
          </a:prstGeom>
          <a:noFill/>
        </p:spPr>
      </p:pic>
      <p:pic>
        <p:nvPicPr>
          <p:cNvPr id="3074" name="Picture 2" descr="http://upload.wikimedia.org/wikipedia/commons/thumb/c/cd/Fiat_Grande_Punto_rot.JPG/120px-Fiat_Grande_Punto_ro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060848"/>
            <a:ext cx="554461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dostupné z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35896" y="1196752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0" y="11967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predskolaci.cz</a:t>
            </a:r>
            <a:r>
              <a:rPr lang="cs-CZ" dirty="0" smtClean="0"/>
              <a:t>/?</a:t>
            </a:r>
            <a:r>
              <a:rPr lang="cs-CZ" dirty="0" err="1" smtClean="0"/>
              <a:t>attachment</a:t>
            </a:r>
            <a:r>
              <a:rPr lang="cs-CZ" dirty="0" smtClean="0"/>
              <a:t>_id=8020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0" y="177281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http://cs.wikipedia.org/wiki/Soubor:Zdravotnick%C3%A1_z%C3%A1chrann%C3%A1_slu%C5%BEba_Jiho%C4%8Desk%C3%A9ho_kraj_Volkswagen_Crafter_Strobel.jpg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51520" y="2924944"/>
            <a:ext cx="38327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http://auts.blog.cz/1006/hasicska-auta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51520" y="32849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http://cs.wikipedia.org/wiki/Soubor:K01_duben_2008.jpg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23528" y="39330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http://cs.wikipedia.org/wiki/Soubor:Policie_Czech_republic_Skoda_Ohrada.JPG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23528" y="45811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http://cs.wikipedia.org/wiki/Soubor:MB_O_405_N_MVV274.jpeg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3528" y="53012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http://cs.wikipedia.org/wiki/Soubor:Praha,_Jind%C5%99i%C5%A1sk%C3%A1,_star%C3%A1_tramvaj.jpg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572000" y="11967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http://cs.wikipedia.org/wiki/Soubor:GlasgowCowcaddens.jpg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4572000" y="19168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http://cs.wikipedia.org/wiki/Soubor:Fiat_Grande_Punto_rot.JPG</a:t>
            </a:r>
            <a:endParaRPr lang="cs-CZ" dirty="0"/>
          </a:p>
        </p:txBody>
      </p:sp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138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Dopravní prostředky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 dostupné z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Radek</dc:creator>
  <cp:lastModifiedBy>OEM</cp:lastModifiedBy>
  <cp:revision>17</cp:revision>
  <dcterms:created xsi:type="dcterms:W3CDTF">2011-05-08T12:38:50Z</dcterms:created>
  <dcterms:modified xsi:type="dcterms:W3CDTF">2012-06-26T12:45:53Z</dcterms:modified>
</cp:coreProperties>
</file>