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7" r:id="rId3"/>
    <p:sldId id="258" r:id="rId4"/>
    <p:sldId id="259" r:id="rId5"/>
    <p:sldId id="270" r:id="rId6"/>
    <p:sldId id="267" r:id="rId7"/>
    <p:sldId id="260" r:id="rId8"/>
    <p:sldId id="262" r:id="rId9"/>
    <p:sldId id="263" r:id="rId10"/>
    <p:sldId id="265" r:id="rId11"/>
    <p:sldId id="261" r:id="rId12"/>
    <p:sldId id="266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AD2F8686-3508-420A-BB59-0845CB04CFE0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E09D521-22C9-4252-A68A-A1B4F66FA4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F8686-3508-420A-BB59-0845CB04CFE0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E09D521-22C9-4252-A68A-A1B4F66FA4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F8686-3508-420A-BB59-0845CB04CFE0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6E09D521-22C9-4252-A68A-A1B4F66FA4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D2F8686-3508-420A-BB59-0845CB04CFE0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6E09D521-22C9-4252-A68A-A1B4F66FA4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D2F8686-3508-420A-BB59-0845CB04CFE0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6E09D521-22C9-4252-A68A-A1B4F66FA4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F8686-3508-420A-BB59-0845CB04CFE0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E09D521-22C9-4252-A68A-A1B4F66FA4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F8686-3508-420A-BB59-0845CB04CFE0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E09D521-22C9-4252-A68A-A1B4F66FA4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F8686-3508-420A-BB59-0845CB04CFE0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E09D521-22C9-4252-A68A-A1B4F66FA4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AD2F8686-3508-420A-BB59-0845CB04CFE0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6E09D521-22C9-4252-A68A-A1B4F66FA4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F8686-3508-420A-BB59-0845CB04CFE0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521-22C9-4252-A68A-A1B4F66FA4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AD2F8686-3508-420A-BB59-0845CB04CFE0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6E09D521-22C9-4252-A68A-A1B4F66FA4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D2F8686-3508-420A-BB59-0845CB04CFE0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E09D521-22C9-4252-A68A-A1B4F66FA4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8640"/>
            <a:ext cx="5765800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1520" y="1484785"/>
          <a:ext cx="8568952" cy="5430074"/>
        </p:xfrm>
        <a:graphic>
          <a:graphicData uri="http://schemas.openxmlformats.org/drawingml/2006/table">
            <a:tbl>
              <a:tblPr/>
              <a:tblGrid>
                <a:gridCol w="1666636"/>
                <a:gridCol w="6902316"/>
              </a:tblGrid>
              <a:tr h="5228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VY_32 074 114, sada č.1, 12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Hospodářská zvířata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8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Zařazení: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III/2 INOVACE A ZKVALITNĚNÍ VÝUKY </a:t>
                      </a:r>
                      <a:r>
                        <a:rPr kumimoji="0"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PROSTŘEDNICTVÍM ICT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8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Jana Fabiánková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8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Škola 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ZŠ </a:t>
                      </a:r>
                      <a:r>
                        <a:rPr lang="cs-CZ" sz="1600" dirty="0" err="1" smtClean="0">
                          <a:latin typeface="Calibri"/>
                          <a:ea typeface="Calibri"/>
                          <a:cs typeface="Times New Roman"/>
                        </a:rPr>
                        <a:t>Hrubčice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, příspěvková organizace, </a:t>
                      </a:r>
                      <a:r>
                        <a:rPr lang="cs-CZ" sz="1600" dirty="0" err="1" smtClean="0">
                          <a:latin typeface="Calibri"/>
                          <a:ea typeface="Calibri"/>
                          <a:cs typeface="Times New Roman"/>
                        </a:rPr>
                        <a:t>Hrubčice</a:t>
                      </a:r>
                      <a:r>
                        <a:rPr lang="cs-CZ" sz="1600" smtClean="0">
                          <a:latin typeface="Calibri"/>
                          <a:ea typeface="Calibri"/>
                          <a:cs typeface="Times New Roman"/>
                        </a:rPr>
                        <a:t> č.37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6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Tematický okruh, předmět: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Prvouka -  JARO 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8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8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Cílová skupina: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7 – 9 let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8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Časová náročnost: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25 minut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49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Tento materiál slouží ;jako prezentace nově probíraného učiva, nebo ho lze využít v rámci opakování.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latin typeface="Berlin Sans FB" pitchFamily="34" charset="0"/>
                <a:cs typeface="Sakkal Majalla" pitchFamily="2" charset="-78"/>
              </a:rPr>
              <a:t>Hospodářská zvířata</a:t>
            </a:r>
            <a:endParaRPr lang="cs-CZ" sz="6600" dirty="0">
              <a:latin typeface="Berlin Sans FB" pitchFamily="34" charset="0"/>
              <a:cs typeface="Sakkal Majalla" pitchFamily="2" charset="-78"/>
            </a:endParaRPr>
          </a:p>
        </p:txBody>
      </p:sp>
      <p:pic>
        <p:nvPicPr>
          <p:cNvPr id="13314" name="Picture 2" descr="http://www.istockphoto.com/file_thumbview_approve/10040724/2/istockphoto_10040724-farm-animals-collec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72816"/>
            <a:ext cx="7266530" cy="4608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338" name="Picture 2" descr="http://t0.gstatic.com/images?q=tbn:ANd9GcRjgABcV0cIIv-fXX-Xe3jF_5dpcs4BkkO0xcAXCYWFnwsR70FtU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916832"/>
            <a:ext cx="7056784" cy="4320480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2087144" cy="990600"/>
          </a:xfrm>
        </p:spPr>
        <p:txBody>
          <a:bodyPr/>
          <a:lstStyle/>
          <a:p>
            <a:r>
              <a:rPr lang="cs-CZ" dirty="0" smtClean="0">
                <a:latin typeface="Showcard Gothic" pitchFamily="82" charset="0"/>
              </a:rPr>
              <a:t>PRASE</a:t>
            </a:r>
            <a:endParaRPr lang="cs-CZ" dirty="0">
              <a:latin typeface="Showcard Gothi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Samec se nazývá kanec, samici se říká prasnice. Mládě je sele. Žijí ve chlévech. Prase domácí chováme hlavně pro maso. Toto maso se nazývá vepřové.</a:t>
            </a:r>
          </a:p>
          <a:p>
            <a:r>
              <a:rPr lang="cs-CZ" sz="3600" dirty="0" smtClean="0"/>
              <a:t>Prasata jsou většinou narůžovělá nebo strakatá. Krmí se např. šrotem z obilí.</a:t>
            </a:r>
            <a:endParaRPr lang="cs-CZ" sz="3600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0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7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3608" y="4941168"/>
            <a:ext cx="191751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"/>
                <a:solidFill>
                  <a:schemeClr val="bg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KANEC</a:t>
            </a:r>
            <a:endParaRPr lang="cs-CZ" sz="4400" b="1" cap="none" spc="0" dirty="0">
              <a:ln w="1905"/>
              <a:solidFill>
                <a:schemeClr val="bg2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03848" y="4941168"/>
            <a:ext cx="260359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"/>
                <a:solidFill>
                  <a:schemeClr val="bg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PRASNICE</a:t>
            </a:r>
            <a:endParaRPr lang="cs-CZ" sz="4400" b="1" cap="none" spc="0" dirty="0">
              <a:ln w="1905"/>
              <a:solidFill>
                <a:schemeClr val="bg2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12160" y="4941168"/>
            <a:ext cx="123623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"/>
                <a:solidFill>
                  <a:schemeClr val="bg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SELE</a:t>
            </a:r>
            <a:endParaRPr lang="cs-CZ" sz="4400" b="1" cap="none" spc="0" dirty="0">
              <a:ln w="1905"/>
              <a:solidFill>
                <a:schemeClr val="bg2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7652" name="Picture 4" descr="http://www.opensecrets.org/news/pi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268760"/>
            <a:ext cx="5458571" cy="341160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2290" name="Picture 2" descr="http://t2.gstatic.com/images?q=tbn:ANd9GcTXzDCtu4v7S6zflzCKfXP47lOXIUUP6nfHCszYPeiGysqcD7b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974070">
            <a:off x="4111003" y="948859"/>
            <a:ext cx="4393774" cy="351038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Showcard Gothic" pitchFamily="82" charset="0"/>
              </a:rPr>
              <a:t>k</a:t>
            </a:r>
            <a:r>
              <a:rPr lang="cs-CZ" b="1" dirty="0" err="1" smtClean="0">
                <a:latin typeface="Showcard Gothic" pitchFamily="82" charset="0"/>
              </a:rPr>
              <a:t>ŮŇ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w Cen MT" pitchFamily="34" charset="-18"/>
              </a:rPr>
              <a:t>Samec koně se nazývá hřebec, samice je klisna. Jejich mládě je hříbě.</a:t>
            </a:r>
          </a:p>
          <a:p>
            <a:r>
              <a:rPr lang="cs-CZ" sz="3200" dirty="0" smtClean="0">
                <a:latin typeface="Tw Cen MT" pitchFamily="34" charset="-18"/>
              </a:rPr>
              <a:t>Koně se chovají ve stájích.</a:t>
            </a:r>
          </a:p>
          <a:p>
            <a:r>
              <a:rPr lang="cs-CZ" sz="3200" dirty="0" smtClean="0">
                <a:latin typeface="Tw Cen MT" pitchFamily="34" charset="-18"/>
              </a:rPr>
              <a:t>Dříve se koně využívali při práci na poli a v lese. Dnes se koně používají k práci mnohem méně. Využívají se hlavně k jízdě.</a:t>
            </a:r>
          </a:p>
          <a:p>
            <a:r>
              <a:rPr lang="cs-CZ" sz="3200" dirty="0" smtClean="0">
                <a:latin typeface="Tw Cen MT" pitchFamily="34" charset="-18"/>
              </a:rPr>
              <a:t>Krmí se senem a směsí výživných látek.</a:t>
            </a:r>
          </a:p>
          <a:p>
            <a:r>
              <a:rPr lang="cs-CZ" sz="3200" dirty="0" smtClean="0">
                <a:latin typeface="Tw Cen MT" pitchFamily="34" charset="-18"/>
              </a:rPr>
              <a:t>V létě se koně pasou na pastvinách.</a:t>
            </a:r>
            <a:endParaRPr lang="cs-CZ" sz="3200" dirty="0">
              <a:latin typeface="Tw Cen MT" pitchFamily="34" charset="-18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4132" y="5589240"/>
            <a:ext cx="139012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Kůň</a:t>
            </a:r>
            <a:endParaRPr lang="cs-CZ" sz="4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31840" y="5589240"/>
            <a:ext cx="213872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klisna</a:t>
            </a:r>
            <a:endParaRPr lang="cs-CZ" sz="4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96136" y="5589240"/>
            <a:ext cx="171553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hříbě</a:t>
            </a:r>
            <a:endParaRPr lang="cs-CZ" sz="4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42" name="Picture 2" descr="http://t3.gstatic.com/images?q=tbn:ANd9GcQ8B04qCuFR9wjiZnzONa0xFH5g_I7ij-BDqoaKkl9AK9lAkT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70891">
            <a:off x="4758237" y="1685805"/>
            <a:ext cx="2710964" cy="335012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194" name="Picture 2" descr="http://t2.gstatic.com/images?q=tbn:ANd9GcTGDSwYZ_XxlMxjhLG5HsJ2-136SbBFn3YNFOEQuUsdKFb_Gx6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075694">
            <a:off x="1146253" y="777324"/>
            <a:ext cx="3350067" cy="4451071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howcard Gothic" pitchFamily="82" charset="0"/>
              </a:rPr>
              <a:t>KOZA</a:t>
            </a:r>
            <a:endParaRPr lang="cs-CZ" dirty="0">
              <a:latin typeface="Showcard Gothi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Samec se nazývá kozel, samice koza. Jejich mláděti říkáme kůzle.</a:t>
            </a:r>
          </a:p>
          <a:p>
            <a:r>
              <a:rPr lang="cs-CZ" sz="3200" dirty="0" smtClean="0"/>
              <a:t>Kozy chováme pro mléko. Mléko se může pít nebo se z něj vyrábí kozí sýr.</a:t>
            </a:r>
          </a:p>
          <a:p>
            <a:r>
              <a:rPr lang="cs-CZ" sz="3200" dirty="0" smtClean="0"/>
              <a:t>Kozy jsou chovány i pro radost-spatříte je v hracích koutcích v zoologických zahradách, kde je můžete pohladit.</a:t>
            </a:r>
          </a:p>
          <a:p>
            <a:r>
              <a:rPr lang="cs-CZ" sz="3200" dirty="0" smtClean="0"/>
              <a:t>Hlavní potravou koz je tráva, v zimě se živí senem.</a:t>
            </a:r>
            <a:endParaRPr lang="cs-CZ" sz="32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Goat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836712"/>
            <a:ext cx="4669852" cy="394018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3563888" y="5661248"/>
            <a:ext cx="164314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"/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KOZA</a:t>
            </a:r>
            <a:endParaRPr lang="cs-CZ" sz="4400" b="1" cap="none" spc="0" dirty="0">
              <a:ln w="1905"/>
              <a:solidFill>
                <a:schemeClr val="accent4">
                  <a:lumMod val="60000"/>
                  <a:lumOff val="4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59632" y="5661248"/>
            <a:ext cx="176657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"/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KOZEL</a:t>
            </a:r>
            <a:endParaRPr lang="cs-CZ" sz="4400" b="1" cap="none" spc="0" dirty="0">
              <a:ln w="1905"/>
              <a:solidFill>
                <a:schemeClr val="accent4">
                  <a:lumMod val="60000"/>
                  <a:lumOff val="4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24128" y="5661248"/>
            <a:ext cx="173957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"/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KŮZLE</a:t>
            </a:r>
            <a:endParaRPr lang="cs-CZ" sz="4400" b="1" cap="none" spc="0" dirty="0">
              <a:ln w="1905"/>
              <a:solidFill>
                <a:schemeClr val="accent4">
                  <a:lumMod val="60000"/>
                  <a:lumOff val="4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9700" name="Picture 4" descr="http://img.blesk.cz/static/old_abc/tistene_ABC/2009/10/web/13-koz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71380">
            <a:off x="4958213" y="2240320"/>
            <a:ext cx="3456557" cy="259241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8194" name="Picture 2" descr="http://t2.gstatic.com/images?q=tbn:ANd9GcSz9KB9RKQ2Zcerb9KqsKzVaVeIDEux3PCAG_cuDjOCxLPdIz01k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836712"/>
            <a:ext cx="4680520" cy="3960440"/>
          </a:xfrm>
          <a:prstGeom prst="rect">
            <a:avLst/>
          </a:prstGeom>
          <a:noFill/>
        </p:spPr>
      </p:pic>
      <p:pic>
        <p:nvPicPr>
          <p:cNvPr id="8196" name="Picture 4" descr="http://t1.gstatic.com/images?q=tbn:ANd9GcSqB3U_6uI3RRxMcRmn0fOMLKc6WmtcsdqTQSS9g5KTkIzuFbi1sQ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29031">
            <a:off x="5148706" y="2288805"/>
            <a:ext cx="3253836" cy="2528464"/>
          </a:xfrm>
          <a:prstGeom prst="rect">
            <a:avLst/>
          </a:prstGeom>
          <a:noFill/>
        </p:spPr>
      </p:pic>
      <p:pic>
        <p:nvPicPr>
          <p:cNvPr id="6146" name="Picture 2" descr="http://t3.gstatic.com/images?q=tbn:ANd9GcSYKzFQaBsBj9721OaMTVhijHGgp3obYksqpMqek-97BxLzZNcG5w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107517">
            <a:off x="5169558" y="2268447"/>
            <a:ext cx="3233434" cy="2573105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howcard Gothic" pitchFamily="82" charset="0"/>
              </a:rPr>
              <a:t>OVCE</a:t>
            </a:r>
            <a:endParaRPr lang="cs-CZ" dirty="0">
              <a:latin typeface="Showcard Gothi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Samec se nazývá beran, samice je ovce. Jejich mládě je jehně.</a:t>
            </a:r>
          </a:p>
          <a:p>
            <a:r>
              <a:rPr lang="cs-CZ" dirty="0" smtClean="0"/>
              <a:t>Ovce se chovají  hlavně pro vlnu, která se vyrábí z jejich srsti. Využívá se také jejich maso a mléko, ze kterého se vyrábějí sýry. Maso ovcí nazýváme skopové.</a:t>
            </a:r>
          </a:p>
          <a:p>
            <a:r>
              <a:rPr lang="cs-CZ" dirty="0" smtClean="0"/>
              <a:t>Ovce se živí trávou a v zimě senem.</a:t>
            </a:r>
            <a:endParaRPr lang="cs-CZ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www.inzahrada.cz/pic/ov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052736"/>
            <a:ext cx="4900433" cy="367741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1403648" y="5085184"/>
            <a:ext cx="185820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"/>
                <a:solidFill>
                  <a:schemeClr val="accent1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BERAN</a:t>
            </a:r>
            <a:endParaRPr lang="cs-CZ" sz="4400" b="1" cap="none" spc="0" dirty="0">
              <a:ln w="1905"/>
              <a:solidFill>
                <a:schemeClr val="accent1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29765" y="5085184"/>
            <a:ext cx="152644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"/>
                <a:solidFill>
                  <a:schemeClr val="accent1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OVCE</a:t>
            </a:r>
            <a:endParaRPr lang="cs-CZ" sz="4400" b="1" cap="none" spc="0" dirty="0">
              <a:ln w="1905"/>
              <a:solidFill>
                <a:schemeClr val="accent1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97064" y="5085184"/>
            <a:ext cx="171232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"/>
                <a:solidFill>
                  <a:schemeClr val="accent1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JEHNĚ</a:t>
            </a:r>
            <a:endParaRPr lang="cs-CZ" sz="4400" b="1" cap="none" spc="0" dirty="0">
              <a:ln w="1905"/>
              <a:solidFill>
                <a:schemeClr val="accent1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74" name="AutoShape 2" descr="data:image/jpeg;base64,/9j/4AAQSkZJRgABAQAAAQABAAD/2wBDAAkGBwgHBgkIBwgKCgkLDRYPDQwMDRsUFRAWIB0iIiAdHx8kKDQsJCYxJx8fLT0tMTU3Ojo6Iys/RD84QzQ5Ojf/2wBDAQoKCg0MDRoPDxo3JR8lNzc3Nzc3Nzc3Nzc3Nzc3Nzc3Nzc3Nzc3Nzc3Nzc3Nzc3Nzc3Nzc3Nzc3Nzc3Nzc3Nzf/wAARCACLALoDASIAAhEBAxEB/8QAHAAAAgMBAQEBAAAAAAAAAAAABQYCAwQHAQAI/8QAQBAAAgECBQEGBAMGBAQHAAAAAQIDBBEABRIhMUEGEyJRYXEUMoGRI6GxBxVS0eHwM0JywSRTkvEWNENUYoKy/8QAGQEAAwEBAQAAAAAAAAAAAAAAAQIDAAQF/8QAIxEAAgICAgIDAQEBAAAAAAAAAAECEQMhEjETQQQiUTJhgf/aAAwDAQACEQMRAD8AHLmBpMoqqHLzTxQsAksyxs0sgYbi5sBYk9DsDxgBTNKyxfDE1E6SAK8pvpNxbcn+Ly6c4KChq6agRpYoVd3ExWS91FreIdOm3Nz9MUUqnL6uCqgIeUylJFIBEym454vvt0/THlSydpv/AId8YruirPZf3hOXgDtLBT/itILNff8AQm+5/rStfNQ0iRU6hp5/EhYXO+5J62F98V5qopppKaNXknZnHdxsCDcj5j5ett8EMsyr465qZR8XOoLHVYKlrgeQANx5kne3R8ePnFJ9CynxKM0rJmtFVIWWN7SMGB0bC9t9+vXE6bM44HkD2aOQXAuUD7bcgm3IuAd8a5EpzRpRQxMI0m1d8sY1MwIIF7m4tfY/XreEmV1FcEqJEdZJZnJW7MSwvyLgAbHy+px1Y8McaVI555HLsqgq/i3aeqDKGiIVdI8fB352BA4/njQ9ZTNKIoNCKzoiRDwkk26X6kj74smySLLWjqBUmZ4/xdMTi6EAEkKbq3NrHfncYX84zKTOsyoYJKJEkjnBMQj0pJzdypuQD5b23Fzhcnx/JK5PX4GGVQWkNFNmi5d3mWVn/DhpLmTT8wG5UkccfY4Edoq1JhR5esCVUbj/ABI3sXJ2HTYgm30GJzZZWmCSLOpBIsqhoZERiFa3DG1+CLc+fkcCKUyz5xlTzu3gSMN/mNxfrfzA98UUXFKNiN3sZKCGpWtZMwNMJ6aeNYNThSyaToYDggi+x6n643wV2nO/hGkRKV3aViQAzjXwTcWHJve4ueb7U5ppNVl8rlIaqnmVNgdTQ6jdN9trk39NjgfRUWZEx1AUxiSnBZYgGkdeDe4PmpNh0tfDSSlKgJ0rDdQkpE0NO8fdBbLodS5Fz5nk2PO3iGMVTM+a1tNGsCMtLI3fFfmmOybm9ibEbefvi/MMnoaWnhjpp6iWtWMWlVixYXAsRxb5ja232vso6B46RI0Wc1ZjkVV0kdQSS1tyQ3XEZ4VF1HoeOS19jBBPGyVFEMvBnmW6IpNmdNQZvO+18Du0arktLK0Mbq9zrjvsTs2+/S5PvgzkWX1kWcU6SRrH3KtZpF+W5Ia9uu1t/LGTtjl1Ys2U5YJ5DTVVYiK4Kk2Ju3A6eL88aMHKMXXQJSqTX6c3zXL6jJ6tqSsCl0tuhur+dj1wX7N5ll1Wf3RnryJSSALFLe+hieD5D16YfqnKIs4oUyfM1aSWSV2glTYwqAQJf9JIUet745Vm+V1WW1S0tVHZyoZSAQsi9GW/QjFlUkm0LbWkFO02Q1nZpnWOqSqyysDLDMu4PmLDYNsd+tsGuy+UPT9mYa+WdDSVJZnsb92bkb+uw/vlQq45moYlDMViJvFrNl9bHjG2OozjsxRRqroaHNKcSxhhqQ3WxK/wuAbE/rtgzjHImjJuLspzmvbMXlll0oAqpGiiwRBsBb6Xxs7PPTp2frlMSNVVMwRJGUHulABJHW53GF+V0dmKEgHZQf8ALhm7KwUi0olr2lWLS+llU2134/vbCybUdBStlMNJLJVJDG1mdkRbbBSTa9h13w1NRZrAxhWppiIzpBEhHG3HTC8kksSyEBYpAfm1aWVjwT1NiB9ffGF/imYszsWJuTtviMJUurKT7HOgqGqamopa/vi8YuSiXd9LbqAbWO4+m/Tek0eZZlWxpRiCCkDXjq1TUp25TaznfkbA9cO2X9jqRp2qMwHxQJIaFl/CJ4bwdfELgsWO3rsZeiR5mcRXbZSzCxC2vYdMPH4sE7aElnl6OY5blyUmdDv9MZk/xDL4mIPN7m2r8umGGnImKNFCI3dSRMybPcbW87bDyw0TZKsix6u6udwWUMQbW229j9BiMtEEJhpaYoQFTvGsAo5On7egF8VhjUHYsp8hcjpIl1mkRZ5raXqSLiIGxbjzI42HTHlVQuIXMIYwQuhklvckEWPI3PXoPQbYZYaWGipnQ91GWGoK72B62J64qllo6hhFJXERjfSI3a9z5jYC222GaFsBVMZy6nZIZWjhN2JULZzYEWvc9PO354B5zlaZll8Pw61UdRSRmSCUvfQxbqCbm/HH64cJavL6xviaarpaykiveUzqyJ4d+oFze197b4w5bW/vNpKjKsunq0UhFnLRovoRqYX3JI9MAJi7P1YzyjDVEfdVdDPonpdN1RgLX33s25B6WtvhNzPMad89gNUUgoqNXT8IAH/MQR0uGI+2GWgqZsk7fVkEtLNSDMqdm0TstiURiHXSSLEA7YW+xtHBX9or1CLUxBZGZZF1Ak7Dbz8V/pgOpNBppMMJQVFelbnWdU8ydxD/AMFELgQqVJ1MepOrj2w15fDJR0MKM4jkgUJKttSsSABbbqT7be+Kx3sdEtC8t3cIt9Nxa+xt12FietsH6eELmE0ysvcNGFMfIuPy48vPzwy7Yj6FSty2SKtmio5gq6RKGk8JVySSAeo45G18VxZq9LP8HIzKU+SyElyT8xueOfew9sN9VSRSSSalB8GncAixvfb2/K2B2W5NBQ1ryrIJHuQe+UFha9rHoNzf3ws4t/yNCSS+xbk9SaildYpVkkViW1A8enva/v74DdoNc/bbsxRAhkj76occliqWFvffDNSUdLSa/g6YIXN2KrYk725+o++FqeaJv2htNJGI1ocrJeVm+UM2w/8A19MWjcYJMjLcrQyvBC1tUSMHjKcbsp6X/LC3277OrneRyfDRgV1MpenKC17f5fYjYffphlpJ/jYlqIlKq+6X5I9vX++cTKtpB1DYbFRyPv0/kcV+skT2nZ+aqgyOTcsGtY7WO3mMX1GYV1TllLlk1SJKWlYvFHYakvyCebeh88NX7RezUuTZu9dGFNDVyEjTsI3IuQffc398JxUNOY4b2Auxvawxy7i6OpNPZBoHZJZVjYLGbbLtfyv9sNdHX5fl9BBDJJJLSkBZY4lKmU6QSbk7WN/S+9t8K7ju49CS61Y3KAkDy488exO0NQ2tVc6Svj3Av198DsPQYrM5SqSGMsqoLlnt4726gG3TpjJ8VR/wH7H+eMH4XOlid7kbjEgYbfK32wtJdDpNn6ih1JEoNtR3Nt7E74mLdRjk0P7RHWpkiatEESg/izpr3H+kXxqyrtv2jzeTXS0lPHQm+mdozqcAkXF2sNxwcM5qrZJQZ05mtsAB5M3TGVqVDI0tSokJJs7gWX2B4xz6pzfOJJGWTM5gnlAVU+21zjJPLNKFL08tQ45eR3ct7hjhfLEPBjvmWa5DRKvfNSJc2ZlUFh9t/rgVWdqKIQsmWwzTtp+SKNyAPWwAtxuT+eFyj+MiAEOXRIAdRPcXN7+e39+WPps8zOnqWn/4ZahlsHmUswG9rXNhb2wPKmHgzd8H+8KyCYZHW1kli7tM0cKFCdh42Li59TsoGC6ZPnNc81RNl2V0Lybd98VI8i7bWKBLW6b4UMtzfMBmkrVmbVBpCikfDMkbu3G50m30tzhmpsujq01xZBX1hIB1V1e0gP1LHbGeSPth4SAHafL6yauiGZ5rTVNTRMpR41VTLG+xuQblgQRa3B9cY/2ds8GdSd6jGKePu4ptVgsu5C8ckX+3XDw/YmfNZqaR6fL8qigVwqU3jZiy2uTYY0Zb+zJKakrYZszkmSpjA0JGqFWG6sDvZgbG/mMIs0ExuLohNSssUS1EYRmqE03bUQoa9tuvTF+ZVC0q91EoAv8AOF4Ppj6qzHMMmZGzLs+Wp1F/iRKJlHS5ta32wq9oe1MkKwNQ03eusgJaQ7BvQDnE55r1EpDF7YWUT1NSYVDam6Mtjxz7Y3GpagiRFllmYE673Yja9hbFfZXOcxzKEzrQ66htrP4dK3sT6+2GSOkRYmBsZNyWA4PXHPcvZVpCRn2b1K0ck0EQMsaXMWs772/TcjCV2a7WS0WdirzNY5aerAinLR76LmxHNwCd73wxdsM4emkrKWNBJcWCt7jf9cJQrtcAVaNapnl7qMOpYBrXsFUgk2O2OvE2lZGcU9HcqWqgqYe8pZkljDFdcbAgEbEbefXy48sXFzcWB2bm/Hp+eEFc8k7P0tOMwk7yrSPu1poRcCw2Fr7kDrx74jl/a7Np3dp4II4tNkjJLsT0JPnjpjnVdHPP47TGvtRlozjIKulSNXlMTGl1bWcDwk+tx/e+OA1SCKVyAQblWudzvjquc9q65aGXQY1NRGUEiLYpcEA78Ebm/p6Y5hmdzM91N2Jb39RgSmpPRowcVTB8dhKHHTrgz2Y7M5j2mzIw0keiEMBPUMLLGP8AdrcDGGnpmqFWNP8AEkYKnuxA3x2DKatMpyqOgoIoYYU8LuT87W3J3+Y+eMnFPYWm+hA7VZImQZx+7aeOSSnSJZBIbamBNje219jgSRckpGNPS5HGCHayeqqc6q3NUXjZhbUCCLKNj7eWAemX/mD7YRpN2iq0qZfSxClzPRURrIIpCJFYXDAH+WOlRU1CoHwuXJpO622H645p36o0jIdTk3LXJvjoeR1rz5XTapFCrGFY33Bt1Jxz57NQTjFSSLRU8YHBY6v0x8/eaw1TXhP9Nh9sVTS0lgpmeQn/ACq+59gMes0I8cOXyejSLp/M/XHLbDwZopoqWaQFZJKlzIq2aQsN+tuPPGh8rXM8wShgijDvuSRayjk7YjQTmGiaoqFRC1QgjRQbkcH6+L8sN3Y+FdE9cyFZJGKKWG4UWv8An+mBTuy0Vxib8r7PZRlcSRxUcJdBYysoLH6nBN2UIAAAB0GMc9QodxbbVsb4qlqhpK33Fr4zYFE1qygkAgDnExNpUknjAtZC7C3HUY1J40Ie2njbC8huJb3yT69Y1gDgjp1xxbtFDJkGaxT040RJKbJ5c3GOwPUBAFjCqSfDc/ywr9osioMzgkbOZ01LYqUOj7nr5YaMqezLSor7AZzDX1stOEKhkuHBO5G+GuSspKWmlnqmWIuW0BuXtzYf3zhbyygo8jhhaiVlt5ncnFvaZocz7PR99TNLJTuWuly6eRAG5HTFIuLYsrQgftAWE17y07KUmXUpB3scJ+TZtDldW0pQF1Vipt8jWtf7YIZotPTFxBHN8RPp71pgQduRY7gDjFdBBAWMk1GlU4ACq6gm9+LdcdCqKE3Y05b2fj+GWeumZ6mdQ0rab2uBZVv0/rjUMngVwBUaRvcqoFhgZVVmYSug0uGRNhE9+eSzDYdPocRhr8zhKGSn7ynlfSDI1gT1362xz85/oeLZT2ioo6OmjjNR4JWYG48VgPP7DCnm2icxNEulgpGjra+w39PbG7P83lzCvCCQmOHUsZG172ued+MAyS/hF+bnfm2OvEnVslIIdm6KeozyCKnKFhqckkhbBfP3Iw518eaZdBrn0lANS2kva39/TCr2PrRRZ0JXBKdw4O+yi4P2uPzwZ7RZrHngFHSSC2lnaQDwkAcDz98LNy516NFMAQQvmDyss5QMdTXYWte5/XHhy1ASBWOR56cXZRTU/wAUS7I6qp+a4uPPBoUVIBYTRW/1nBcq6LRja2KmazmWsfw92SdwBx0t+WDvZKrvUvTsdpE0i/F/9sK1XIsk7mIMAxJsxuRvjfkdQ9NUCSIXcbKD1Y8DDTjcaJxezoqRhYSF1oRuJFG9xbjY2Hr6YuqbSiId4GjfwjxEbA2v6cHAqkmqYXFRm8qwwslhEY7F/cc9b3PngiaiGKOnkSMuHsI1A4v1PkLc44nBpl07NAq41y1kCyuIPxCVvuwA+pHG/wCmOh5JF8Fk1FTliWSFdX+o845zCBUskMlN+HIpEhIJAHUHbfHSV1BVBO1r+2wFsJJVoz2UVErBwNubHEGIdblrMd9sUVUyKxJNtJv9MZBVnW1t1G674QZBJWIchmuAvA5ONYk7uBAARfc+mAMVYVqIy1hfZhwMFJZLgsWtbpgGM+Y1TRzKGG3Uk2tjMZI/m7tS/Opuf6dMVV0tgrm5AG+9v76nAmgqx3kiTkaV1WubDRcb+/P3GClYQzTzKrqNWslWI3vb+zgZn14owR/ispI1X2O39cThkLxd1qVZCpJUXOhSdix9ecZu0syxQxtrBLCzHrYYeIrF3Ospo6zTXUKXbRdiW5PW3l1wEpaGWpEvdsECm2ssVsbeYwYkq1oaSWC121Ei3Fjfb88CqSrzamVoqKkd45zvdSAfPf684uuVaF17N4plgUpLVs7bKqoNWgAbi9/X88ZKpe+TuqeoEkltOpiSoBBubceeL3zbO4pWNRQSSsDuNJ03tvsvPOK5s1racK02XmIPvuSLjryMKlK7DaADZZHAGect3oB06VIVvLf/AGxmpcsmlKsGRQzclgBhwkrkrFSR46uKJlbxtHqAtwAQffFtPQqyOtPMgDXC9dQv7c4qszS2T8afQmTZW1PJdl1Mux9fPzwZyKEIjT90JHjOlWtbStt9jydhvjXJlmYLGyjUUYgqAp3NvPnGyCGqgU6EsdgVKbA3sd+vn9cF5E0GEGpFBigWpeaSmYsBa7r09seGpQHaFP8AoGNEj1O4amDNfdtRuR7Yh8TONvhuMTsvSOcSFQxI87XPOOh9gMkelibMKqAiSUARBrCy/wAXoTgF2TyqkmiesqjqlDWgDqTGpvszfxeg9MOVM02uYtWSzJ3ehAzAAv8AxFdNwOlgfri2aa6OWEfYVlooZGjeoVWYEgOx44Ox6dD9sSkSJWSNygW1hexJHtfAw19iiM6Kw471thxc74yzV8UFQzTVlNEgHhQDxn2v1+m2OamytoYkiu7xxISSPFsb/UcAYbZJe6RSen57Y5jQ9qKWXM6WkpEkKtIA8pFtvYY6LncwSMCFirkeJxwgtyPXfE5pp7GTTBWZ1DK5mbZDYE3t52wNqpe7KFZLW3sGsD7ffC92l7SwO0VPGGWOWFSV40m2yn6ED3wM7FVcdVmElJXTt3LKGhV3ICtvcemHWF8bNzV0OLySy+KF90FwWAO/Tm3XDDT1DSU8LyMp1DUbi9v5YT83SiiDaZJVqrg3Ta44NvfDJlNKaDKYKeYyM/iPj5HvicoqgpleatIRJIyIYY0Lc7tbz6AWvhZzSdUMMlGNTle4SaRCLBSSzEc7FQN9vvgxnVZ8LPEpjZ4w66rbKu9xf02OEiqz809TLcrKxa4ZCHaPa534+lsPjg2BtDxllXHPHFE0ia9OsrHuCdPN+v14vijPzIlHTO4XUJTqJHSxBxl7Kq8+XQTUv4KjV3I7uwuDex24O4/LBTPzHUUQJHW/r52/2xupAYkyRyV1TTwRt4msAWPA9cO9LAIoVhUv+GoQMVHA42wlxZkMtld4oVkmtZSzWCj+eJSdr69pywFPH5KEJYfUnFHCUugckux0liaX/wBRhYcX/wC2KpaNZFKt3Tqu4V11Ab+uEqftLmbqoMwHqigHHrdqMzcIq1BU8MNK/fAWGSN5EPEMOmyxNqVrm1uvoPLnHxpWFQ5INjwLAA+/XrhPg7SZjuGqN/MqMWL2lr5lYO8ZUcXTnG8Ujc0MldTRxpL4NL6dnMnyb9R5YDfineGUsOQCbjEKPtPUQxIs6LKq7AnY298bP31lM6BpaR1kAv4ALn6jGWNxHWRAyravIAZFZVN7LscZ9VT/AO3f88bp80y6QkpJND/9NYP05xctTSFQfjG4/wCUcMbkmK+VVKhJKWaLuhSqVuV1HbcDbfkYufMMynmIoEAQEMTKNi1ubkA2tttb/fEHqfwO+FMe/WxZNAFvXwjYnzIHO9+lssxsRE1RPJIb2jiGlbDcb729drYo1u6IXqjHWwVZgk+LqJWkjBvFA2lf03F/vgEqTEORBIiKbn8MgDDOorawRwKJInRiLG1wATxa5OPFyf4qv7qrmqJZW4bfSfL16D74ZTUewON9C9TSGOZHj5Ui30x0v96VHaTs5VGkIWdUKuW2vYXP5YXDk+WJOsEaFwLCSXWbhvIdL9cN+XZbDkfZbMZKa796GVGNybsAu1x5frieWUZUNBNCN2dyV8/r3g70DSgd3YE+g2xjq8rqYKlqdadmeNrERb7j1x0vsqFWkrfgaNBMqlt1sANO1/r+uFpc3LgCQO2570pC0hR97jYW5v8ATfGU226Q1IGUsGdSxrO8VpEHgaR7FfUdcHskmzOndDWVizQlb91Ym23RtuPbGOarlkiMdLFL3rkkyzDQijbodzfbC/mq1SACszJXuN4YrkDr7dMD+g9DpUQVtfRVMkBhlolW4mvq1sCLg/QD8sc9aVlkPCuGw9dlKoUP7PKx9Gy1MqhmYBQCAb78ncY5/HBNPIuiKUq0gu3dna564bGkrFm+h07P9sJoIzT1yKUQbEbb38vPf8sXV3aKmqJJHpzePQXYcWP9cJuboKdliXe5LE4xRvpVtbNpPkbWwfHFuwc2a5at5ZC99Wre2PllAUcfTGJWWzLvrvselv1xNEYKSW2HTFaQjZuEieQvba54xYsRCLIBdSb/ADA2/wB8YEvYbY0xRkugYqmq5DMbDbGMaA3hIAvbrxi4SMQAbe/GMhBjk0q3eL5qu2NEYI3v9BxgMxeJDbgH6nFQ71hZnst+F2xYgsbfkcTXU1wIzqHTrbAMeoCQFt9cWiP/AOR/6jiLROApdGW4uNQ6YsCe2AbZolqGo6EQsEhMti0cbn5RtuTct+WImCNJBOHnVZlUBnOkm43FyNx649kyxI5jLH8VJSlgCZgLjqdSjYgW69MfRzGRpljnSQKmnvJCCSBufTcfYYl30OWwV8qzmaL8PuVJRGILE29/M8bcYms0+YIUnq6iVUFrqi3Yg7kEDbGengjiUdyq2dQqsgFyd73PrsfTbGuCeUBTTxoW7uzXJB254AJ326frjNIKbPaaGFauaCMhI02BPzgX6nz39/bB7N5mm7ErKlUongkXVTxjx7NtsPPb36YEmkmqqeSRItCKSJXi8IU/Xjp59ceK5dJGkNOjKvhkhcXZQw66dh6+Rwr7sKBv71z+SS0VAaGlYHRTyyspt1Yg7m5Bx5T5XmKzkxVqQQKRrFMpAYG5vtf+I7nnBmVIzM1RURI0jKA7v81uOo6G2PUWnmp7Izqure9iGuLE/wBRgua9I1fpsq6mmFC6CBDT+Je8nnGqQ+a3O5+9rYWcroqCrmRaehgjp49nlZmYgjpYjc87XwckMdoxKqalvHcXYkX2G3A9cEGpYIqmAQ1AFIugyG1iHO1iALEbk8+WET46QztmzOMvFH2by2hUKDJK0pBQA6SCVBHF7AYDlQ609KEPe1EgQdBa/Nh1ww9u8xoIqV6oVSMIAjLGoN+WB+nrhUyPtQk2aRzR0EksEVyJGYLpaxH0G464KUmrBZZLR01PVVVG1MKgRSjxOnXSpPIPNziubL8tVAhy+jQBSDqQc2BJPnj3tZJmdfmKT5O8UYkRe8UWuCOQb9d739MZP3JFTx08lZJLUzSEtK0klwm53sfe1sH/AFsy/KKMxehWER5HQwSu/wA5igLC/wBBgP8A+G80kVXFKQW4UgAj6Yd6OKOlCxLU+G3LcgeW3Xi2NETOQe8isyt4bG+r13xlka6M4XtiTB2WrBAJJ3jivwpuSdr9NhimTIcxiBDU567gX2w/OAhhWWPW8zEIB/lt6H0HOLF0Ob3Q2G4tbrg+aQOCEmHsxmRCs0KKDz4wLD1wZo+ycYUS1dTqB4WIXH3we1GRb30hRfkG/ncY8kKOiw6yJB5dPbCvJJmUUjFFkeXQWJj1Hbwu3P0xvjo6WIfh0qQ3NgwUb49DNUCIO3d6Dyt7vt19OuLo3DRNDdbgbL5YROT7DS9Eamjp6pAtREjheAdv0xUMoy63/ko/scTimK6U0N6lmPXFRjq7myyW/wBWM5V2w1YpLWvTh6OmkkCyqWOsixTytvc7jp9sex0krI3evpuFtpcgcjp0GLKZESk1IqhgBY29Ri1lHxEkguGEd7g9RwcWbJ9nlPSRRySSOpZWIHifcE7eW5uepPOIrPCKiQRSSxgDZdQ239fy4GLTGtpLagCFUgMQLW8vqcTREIjJRSTYG4wLCkaIquWClFNHqWJiSy8Fieb+e/J88RpYQYzIqQm241knf/STuOb7Yh3aNKSVFwCQeo2/qcEKJFUOyqAdJPHoMKEF0M1U1ZLLWkzzMSC0yJ3bsbG4Ubi3rfjG2q76rRVqpyUDA6IhpW44uBz7b48oTrZJW3c3BPmL40xnVMoIFjJbgcYzSuw2VxFnktHD+Ho0gOblr+YA26e+PlYKlzY+LgG3PliTMbgcAz6dh03xEorzhWUFe74ttzgGKayOCsmSOoIaTuWjZC1iqMwJFuTuB/tiUMaQ3hijEKACyqp+22KqCNfihNvreM6jc2+3AxOogip6sd0gXvTd+urw+uGAXx1UUSMJorg8gE6iD154xKeZCkckCv8AML6luefa54xRJGjsQy3FwLe5/oMeKNNLZSQANOx6b4Xjew2FqeoNQpYUdMwGpZBKhGkgXNjtgdOxaBe6kC6hrUoQSBbj0O//AHxnViaOOcm8ugDUd9rHFEbFajulsE7u9gOtx/PAjFJ6C2bgbuupiZdgJHux+55xp70uraQfDwRsben3xjpyWVwxJ8N9/bFcTuc7MRYmMovhvthqBYQEyghQw34A3LbdcSaNJdKykMSd1LXBta1xiQUDu7D5idXrxjOo/Ek9GsPa5/kMAxHvkExR1AUfLIhsBboT57HHp0vAU1HwtYOSd+t9r3xaQC6kjrb7k3xAEoX0m1m2xkY+WoVZFUqShBAb+I32xo1j/lnECoLKpva/F9sQI3OBSYbo/9k="/>
          <p:cNvSpPr>
            <a:spLocks noChangeAspect="1" noChangeArrowheads="1"/>
          </p:cNvSpPr>
          <p:nvPr/>
        </p:nvSpPr>
        <p:spPr bwMode="auto">
          <a:xfrm>
            <a:off x="63500" y="-592138"/>
            <a:ext cx="1628775" cy="12192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AutoShape 4" descr="data:image/jpeg;base64,/9j/4AAQSkZJRgABAQAAAQABAAD/2wBDAAkGBwgHBgkIBwgKCgkLDRYPDQwMDRsUFRAWIB0iIiAdHx8kKDQsJCYxJx8fLT0tMTU3Ojo6Iys/RD84QzQ5Ojf/2wBDAQoKCg0MDRoPDxo3JR8lNzc3Nzc3Nzc3Nzc3Nzc3Nzc3Nzc3Nzc3Nzc3Nzc3Nzc3Nzc3Nzc3Nzc3Nzc3Nzc3Nzf/wAARCACLALoDASIAAhEBAxEB/8QAHAAAAgMBAQEBAAAAAAAAAAAABQYCAwQHAQAI/8QAQBAAAgECBQEGBAMGBAQHAAAAAQIDBBEABRIhMUEGEyJRYXEUMoGRI6GxBxVS0eHwM0JywSRTkvEWNENUYoKy/8QAGQEAAwEBAQAAAAAAAAAAAAAAAQIDAAQF/8QAIxEAAgICAgIDAQEBAAAAAAAAAAECEQMhEjETQQQiUTJhgf/aAAwDAQACEQMRAD8AHLmBpMoqqHLzTxQsAksyxs0sgYbi5sBYk9DsDxgBTNKyxfDE1E6SAK8pvpNxbcn+Ly6c4KChq6agRpYoVd3ExWS91FreIdOm3Nz9MUUqnL6uCqgIeUylJFIBEym454vvt0/THlSydpv/AId8YruirPZf3hOXgDtLBT/itILNff8AQm+5/rStfNQ0iRU6hp5/EhYXO+5J62F98V5qopppKaNXknZnHdxsCDcj5j5ett8EMsyr465qZR8XOoLHVYKlrgeQANx5kne3R8ePnFJ9CynxKM0rJmtFVIWWN7SMGB0bC9t9+vXE6bM44HkD2aOQXAuUD7bcgm3IuAd8a5EpzRpRQxMI0m1d8sY1MwIIF7m4tfY/XreEmV1FcEqJEdZJZnJW7MSwvyLgAbHy+px1Y8McaVI555HLsqgq/i3aeqDKGiIVdI8fB352BA4/njQ9ZTNKIoNCKzoiRDwkk26X6kj74smySLLWjqBUmZ4/xdMTi6EAEkKbq3NrHfncYX84zKTOsyoYJKJEkjnBMQj0pJzdypuQD5b23Fzhcnx/JK5PX4GGVQWkNFNmi5d3mWVn/DhpLmTT8wG5UkccfY4Edoq1JhR5esCVUbj/ABI3sXJ2HTYgm30GJzZZWmCSLOpBIsqhoZERiFa3DG1+CLc+fkcCKUyz5xlTzu3gSMN/mNxfrfzA98UUXFKNiN3sZKCGpWtZMwNMJ6aeNYNThSyaToYDggi+x6n643wV2nO/hGkRKV3aViQAzjXwTcWHJve4ueb7U5ppNVl8rlIaqnmVNgdTQ6jdN9trk39NjgfRUWZEx1AUxiSnBZYgGkdeDe4PmpNh0tfDSSlKgJ0rDdQkpE0NO8fdBbLodS5Fz5nk2PO3iGMVTM+a1tNGsCMtLI3fFfmmOybm9ibEbefvi/MMnoaWnhjpp6iWtWMWlVixYXAsRxb5ja232vso6B46RI0Wc1ZjkVV0kdQSS1tyQ3XEZ4VF1HoeOS19jBBPGyVFEMvBnmW6IpNmdNQZvO+18Du0arktLK0Mbq9zrjvsTs2+/S5PvgzkWX1kWcU6SRrH3KtZpF+W5Ia9uu1t/LGTtjl1Ys2U5YJ5DTVVYiK4Kk2Ju3A6eL88aMHKMXXQJSqTX6c3zXL6jJ6tqSsCl0tuhur+dj1wX7N5ll1Wf3RnryJSSALFLe+hieD5D16YfqnKIs4oUyfM1aSWSV2glTYwqAQJf9JIUet745Vm+V1WW1S0tVHZyoZSAQsi9GW/QjFlUkm0LbWkFO02Q1nZpnWOqSqyysDLDMu4PmLDYNsd+tsGuy+UPT9mYa+WdDSVJZnsb92bkb+uw/vlQq45moYlDMViJvFrNl9bHjG2OozjsxRRqroaHNKcSxhhqQ3WxK/wuAbE/rtgzjHImjJuLspzmvbMXlll0oAqpGiiwRBsBb6Xxs7PPTp2frlMSNVVMwRJGUHulABJHW53GF+V0dmKEgHZQf8ALhm7KwUi0olr2lWLS+llU2134/vbCybUdBStlMNJLJVJDG1mdkRbbBSTa9h13w1NRZrAxhWppiIzpBEhHG3HTC8kksSyEBYpAfm1aWVjwT1NiB9ffGF/imYszsWJuTtviMJUurKT7HOgqGqamopa/vi8YuSiXd9LbqAbWO4+m/Tek0eZZlWxpRiCCkDXjq1TUp25TaznfkbA9cO2X9jqRp2qMwHxQJIaFl/CJ4bwdfELgsWO3rsZeiR5mcRXbZSzCxC2vYdMPH4sE7aElnl6OY5blyUmdDv9MZk/xDL4mIPN7m2r8umGGnImKNFCI3dSRMybPcbW87bDyw0TZKsix6u6udwWUMQbW229j9BiMtEEJhpaYoQFTvGsAo5On7egF8VhjUHYsp8hcjpIl1mkRZ5raXqSLiIGxbjzI42HTHlVQuIXMIYwQuhklvckEWPI3PXoPQbYZYaWGipnQ91GWGoK72B62J64qllo6hhFJXERjfSI3a9z5jYC222GaFsBVMZy6nZIZWjhN2JULZzYEWvc9PO354B5zlaZll8Pw61UdRSRmSCUvfQxbqCbm/HH64cJavL6xviaarpaykiveUzqyJ4d+oFze197b4w5bW/vNpKjKsunq0UhFnLRovoRqYX3JI9MAJi7P1YzyjDVEfdVdDPonpdN1RgLX33s25B6WtvhNzPMad89gNUUgoqNXT8IAH/MQR0uGI+2GWgqZsk7fVkEtLNSDMqdm0TstiURiHXSSLEA7YW+xtHBX9or1CLUxBZGZZF1Ak7Dbz8V/pgOpNBppMMJQVFelbnWdU8ydxD/AMFELgQqVJ1MepOrj2w15fDJR0MKM4jkgUJKttSsSABbbqT7be+Kx3sdEtC8t3cIt9Nxa+xt12FietsH6eELmE0ysvcNGFMfIuPy48vPzwy7Yj6FSty2SKtmio5gq6RKGk8JVySSAeo45G18VxZq9LP8HIzKU+SyElyT8xueOfew9sN9VSRSSSalB8GncAixvfb2/K2B2W5NBQ1ryrIJHuQe+UFha9rHoNzf3ws4t/yNCSS+xbk9SaildYpVkkViW1A8enva/v74DdoNc/bbsxRAhkj76occliqWFvffDNSUdLSa/g6YIXN2KrYk725+o++FqeaJv2htNJGI1ocrJeVm+UM2w/8A19MWjcYJMjLcrQyvBC1tUSMHjKcbsp6X/LC3277OrneRyfDRgV1MpenKC17f5fYjYffphlpJ/jYlqIlKq+6X5I9vX++cTKtpB1DYbFRyPv0/kcV+skT2nZ+aqgyOTcsGtY7WO3mMX1GYV1TllLlk1SJKWlYvFHYakvyCebeh88NX7RezUuTZu9dGFNDVyEjTsI3IuQffc398JxUNOY4b2Auxvawxy7i6OpNPZBoHZJZVjYLGbbLtfyv9sNdHX5fl9BBDJJJLSkBZY4lKmU6QSbk7WN/S+9t8K7ju49CS61Y3KAkDy488exO0NQ2tVc6Svj3Av198DsPQYrM5SqSGMsqoLlnt4726gG3TpjJ8VR/wH7H+eMH4XOlid7kbjEgYbfK32wtJdDpNn6ih1JEoNtR3Nt7E74mLdRjk0P7RHWpkiatEESg/izpr3H+kXxqyrtv2jzeTXS0lPHQm+mdozqcAkXF2sNxwcM5qrZJQZ05mtsAB5M3TGVqVDI0tSokJJs7gWX2B4xz6pzfOJJGWTM5gnlAVU+21zjJPLNKFL08tQ45eR3ct7hjhfLEPBjvmWa5DRKvfNSJc2ZlUFh9t/rgVWdqKIQsmWwzTtp+SKNyAPWwAtxuT+eFyj+MiAEOXRIAdRPcXN7+e39+WPps8zOnqWn/4ZahlsHmUswG9rXNhb2wPKmHgzd8H+8KyCYZHW1kli7tM0cKFCdh42Li59TsoGC6ZPnNc81RNl2V0Lybd98VI8i7bWKBLW6b4UMtzfMBmkrVmbVBpCikfDMkbu3G50m30tzhmpsujq01xZBX1hIB1V1e0gP1LHbGeSPth4SAHafL6yauiGZ5rTVNTRMpR41VTLG+xuQblgQRa3B9cY/2ds8GdSd6jGKePu4ptVgsu5C8ckX+3XDw/YmfNZqaR6fL8qigVwqU3jZiy2uTYY0Zb+zJKakrYZszkmSpjA0JGqFWG6sDvZgbG/mMIs0ExuLohNSssUS1EYRmqE03bUQoa9tuvTF+ZVC0q91EoAv8AOF4Ppj6qzHMMmZGzLs+Wp1F/iRKJlHS5ta32wq9oe1MkKwNQ03eusgJaQ7BvQDnE55r1EpDF7YWUT1NSYVDam6Mtjxz7Y3GpagiRFllmYE673Yja9hbFfZXOcxzKEzrQ66htrP4dK3sT6+2GSOkRYmBsZNyWA4PXHPcvZVpCRn2b1K0ck0EQMsaXMWs772/TcjCV2a7WS0WdirzNY5aerAinLR76LmxHNwCd73wxdsM4emkrKWNBJcWCt7jf9cJQrtcAVaNapnl7qMOpYBrXsFUgk2O2OvE2lZGcU9HcqWqgqYe8pZkljDFdcbAgEbEbefXy48sXFzcWB2bm/Hp+eEFc8k7P0tOMwk7yrSPu1poRcCw2Fr7kDrx74jl/a7Np3dp4II4tNkjJLsT0JPnjpjnVdHPP47TGvtRlozjIKulSNXlMTGl1bWcDwk+tx/e+OA1SCKVyAQblWudzvjquc9q65aGXQY1NRGUEiLYpcEA78Ebm/p6Y5hmdzM91N2Jb39RgSmpPRowcVTB8dhKHHTrgz2Y7M5j2mzIw0keiEMBPUMLLGP8AdrcDGGnpmqFWNP8AEkYKnuxA3x2DKatMpyqOgoIoYYU8LuT87W3J3+Y+eMnFPYWm+hA7VZImQZx+7aeOSSnSJZBIbamBNje219jgSRckpGNPS5HGCHayeqqc6q3NUXjZhbUCCLKNj7eWAemX/mD7YRpN2iq0qZfSxClzPRURrIIpCJFYXDAH+WOlRU1CoHwuXJpO622H645p36o0jIdTk3LXJvjoeR1rz5XTapFCrGFY33Bt1Jxz57NQTjFSSLRU8YHBY6v0x8/eaw1TXhP9Nh9sVTS0lgpmeQn/ACq+59gMes0I8cOXyejSLp/M/XHLbDwZopoqWaQFZJKlzIq2aQsN+tuPPGh8rXM8wShgijDvuSRayjk7YjQTmGiaoqFRC1QgjRQbkcH6+L8sN3Y+FdE9cyFZJGKKWG4UWv8An+mBTuy0Vxib8r7PZRlcSRxUcJdBYysoLH6nBN2UIAAAB0GMc9QodxbbVsb4qlqhpK33Fr4zYFE1qygkAgDnExNpUknjAtZC7C3HUY1J40Ie2njbC8huJb3yT69Y1gDgjp1xxbtFDJkGaxT040RJKbJ5c3GOwPUBAFjCqSfDc/ywr9osioMzgkbOZ01LYqUOj7nr5YaMqezLSor7AZzDX1stOEKhkuHBO5G+GuSspKWmlnqmWIuW0BuXtzYf3zhbyygo8jhhaiVlt5ncnFvaZocz7PR99TNLJTuWuly6eRAG5HTFIuLYsrQgftAWE17y07KUmXUpB3scJ+TZtDldW0pQF1Vipt8jWtf7YIZotPTFxBHN8RPp71pgQduRY7gDjFdBBAWMk1GlU4ACq6gm9+LdcdCqKE3Y05b2fj+GWeumZ6mdQ0rab2uBZVv0/rjUMngVwBUaRvcqoFhgZVVmYSug0uGRNhE9+eSzDYdPocRhr8zhKGSn7ynlfSDI1gT1362xz85/oeLZT2ioo6OmjjNR4JWYG48VgPP7DCnm2icxNEulgpGjra+w39PbG7P83lzCvCCQmOHUsZG172ued+MAyS/hF+bnfm2OvEnVslIIdm6KeozyCKnKFhqckkhbBfP3Iw518eaZdBrn0lANS2kva39/TCr2PrRRZ0JXBKdw4O+yi4P2uPzwZ7RZrHngFHSSC2lnaQDwkAcDz98LNy516NFMAQQvmDyss5QMdTXYWte5/XHhy1ASBWOR56cXZRTU/wAUS7I6qp+a4uPPBoUVIBYTRW/1nBcq6LRja2KmazmWsfw92SdwBx0t+WDvZKrvUvTsdpE0i/F/9sK1XIsk7mIMAxJsxuRvjfkdQ9NUCSIXcbKD1Y8DDTjcaJxezoqRhYSF1oRuJFG9xbjY2Hr6YuqbSiId4GjfwjxEbA2v6cHAqkmqYXFRm8qwwslhEY7F/cc9b3PngiaiGKOnkSMuHsI1A4v1PkLc44nBpl07NAq41y1kCyuIPxCVvuwA+pHG/wCmOh5JF8Fk1FTliWSFdX+o845zCBUskMlN+HIpEhIJAHUHbfHSV1BVBO1r+2wFsJJVoz2UVErBwNubHEGIdblrMd9sUVUyKxJNtJv9MZBVnW1t1G674QZBJWIchmuAvA5ONYk7uBAARfc+mAMVYVqIy1hfZhwMFJZLgsWtbpgGM+Y1TRzKGG3Uk2tjMZI/m7tS/Opuf6dMVV0tgrm5AG+9v76nAmgqx3kiTkaV1WubDRcb+/P3GClYQzTzKrqNWslWI3vb+zgZn14owR/ispI1X2O39cThkLxd1qVZCpJUXOhSdix9ecZu0syxQxtrBLCzHrYYeIrF3Ospo6zTXUKXbRdiW5PW3l1wEpaGWpEvdsECm2ssVsbeYwYkq1oaSWC121Ei3Fjfb88CqSrzamVoqKkd45zvdSAfPf684uuVaF17N4plgUpLVs7bKqoNWgAbi9/X88ZKpe+TuqeoEkltOpiSoBBubceeL3zbO4pWNRQSSsDuNJ03tvsvPOK5s1racK02XmIPvuSLjryMKlK7DaADZZHAGect3oB06VIVvLf/AGxmpcsmlKsGRQzclgBhwkrkrFSR46uKJlbxtHqAtwAQffFtPQqyOtPMgDXC9dQv7c4qszS2T8afQmTZW1PJdl1Mux9fPzwZyKEIjT90JHjOlWtbStt9jydhvjXJlmYLGyjUUYgqAp3NvPnGyCGqgU6EsdgVKbA3sd+vn9cF5E0GEGpFBigWpeaSmYsBa7r09seGpQHaFP8AoGNEj1O4amDNfdtRuR7Yh8TONvhuMTsvSOcSFQxI87XPOOh9gMkelibMKqAiSUARBrCy/wAXoTgF2TyqkmiesqjqlDWgDqTGpvszfxeg9MOVM02uYtWSzJ3ehAzAAv8AxFdNwOlgfri2aa6OWEfYVlooZGjeoVWYEgOx44Ox6dD9sSkSJWSNygW1hexJHtfAw19iiM6Kw471thxc74yzV8UFQzTVlNEgHhQDxn2v1+m2OamytoYkiu7xxISSPFsb/UcAYbZJe6RSen57Y5jQ9qKWXM6WkpEkKtIA8pFtvYY6LncwSMCFirkeJxwgtyPXfE5pp7GTTBWZ1DK5mbZDYE3t52wNqpe7KFZLW3sGsD7ffC92l7SwO0VPGGWOWFSV40m2yn6ED3wM7FVcdVmElJXTt3LKGhV3ICtvcemHWF8bNzV0OLySy+KF90FwWAO/Tm3XDDT1DSU8LyMp1DUbi9v5YT83SiiDaZJVqrg3Ta44NvfDJlNKaDKYKeYyM/iPj5HvicoqgpleatIRJIyIYY0Lc7tbz6AWvhZzSdUMMlGNTle4SaRCLBSSzEc7FQN9vvgxnVZ8LPEpjZ4w66rbKu9xf02OEiqz809TLcrKxa4ZCHaPa534+lsPjg2BtDxllXHPHFE0ia9OsrHuCdPN+v14vijPzIlHTO4XUJTqJHSxBxl7Kq8+XQTUv4KjV3I7uwuDex24O4/LBTPzHUUQJHW/r52/2xupAYkyRyV1TTwRt4msAWPA9cO9LAIoVhUv+GoQMVHA42wlxZkMtld4oVkmtZSzWCj+eJSdr69pywFPH5KEJYfUnFHCUugckux0liaX/wBRhYcX/wC2KpaNZFKt3Tqu4V11Ab+uEqftLmbqoMwHqigHHrdqMzcIq1BU8MNK/fAWGSN5EPEMOmyxNqVrm1uvoPLnHxpWFQ5INjwLAA+/XrhPg7SZjuGqN/MqMWL2lr5lYO8ZUcXTnG8Ujc0MldTRxpL4NL6dnMnyb9R5YDfineGUsOQCbjEKPtPUQxIs6LKq7AnY298bP31lM6BpaR1kAv4ALn6jGWNxHWRAyravIAZFZVN7LscZ9VT/AO3f88bp80y6QkpJND/9NYP05xctTSFQfjG4/wCUcMbkmK+VVKhJKWaLuhSqVuV1HbcDbfkYufMMynmIoEAQEMTKNi1ubkA2tttb/fEHqfwO+FMe/WxZNAFvXwjYnzIHO9+lssxsRE1RPJIb2jiGlbDcb729drYo1u6IXqjHWwVZgk+LqJWkjBvFA2lf03F/vgEqTEORBIiKbn8MgDDOorawRwKJInRiLG1wATxa5OPFyf4qv7qrmqJZW4bfSfL16D74ZTUewON9C9TSGOZHj5Ui30x0v96VHaTs5VGkIWdUKuW2vYXP5YXDk+WJOsEaFwLCSXWbhvIdL9cN+XZbDkfZbMZKa796GVGNybsAu1x5frieWUZUNBNCN2dyV8/r3g70DSgd3YE+g2xjq8rqYKlqdadmeNrERb7j1x0vsqFWkrfgaNBMqlt1sANO1/r+uFpc3LgCQO2570pC0hR97jYW5v8ATfGU226Q1IGUsGdSxrO8VpEHgaR7FfUdcHskmzOndDWVizQlb91Ym23RtuPbGOarlkiMdLFL3rkkyzDQijbodzfbC/mq1SACszJXuN4YrkDr7dMD+g9DpUQVtfRVMkBhlolW4mvq1sCLg/QD8sc9aVlkPCuGw9dlKoUP7PKx9Gy1MqhmYBQCAb78ncY5/HBNPIuiKUq0gu3dna564bGkrFm+h07P9sJoIzT1yKUQbEbb38vPf8sXV3aKmqJJHpzePQXYcWP9cJuboKdliXe5LE4xRvpVtbNpPkbWwfHFuwc2a5at5ZC99Wre2PllAUcfTGJWWzLvrvselv1xNEYKSW2HTFaQjZuEieQvba54xYsRCLIBdSb/ADA2/wB8YEvYbY0xRkugYqmq5DMbDbGMaA3hIAvbrxi4SMQAbe/GMhBjk0q3eL5qu2NEYI3v9BxgMxeJDbgH6nFQ71hZnst+F2xYgsbfkcTXU1wIzqHTrbAMeoCQFt9cWiP/AOR/6jiLROApdGW4uNQ6YsCe2AbZolqGo6EQsEhMti0cbn5RtuTct+WImCNJBOHnVZlUBnOkm43FyNx649kyxI5jLH8VJSlgCZgLjqdSjYgW69MfRzGRpljnSQKmnvJCCSBufTcfYYl30OWwV8qzmaL8PuVJRGILE29/M8bcYms0+YIUnq6iVUFrqi3Yg7kEDbGengjiUdyq2dQqsgFyd73PrsfTbGuCeUBTTxoW7uzXJB254AJ326frjNIKbPaaGFauaCMhI02BPzgX6nz39/bB7N5mm7ErKlUongkXVTxjx7NtsPPb36YEmkmqqeSRItCKSJXi8IU/Xjp59ceK5dJGkNOjKvhkhcXZQw66dh6+Rwr7sKBv71z+SS0VAaGlYHRTyyspt1Yg7m5Bx5T5XmKzkxVqQQKRrFMpAYG5vtf+I7nnBmVIzM1RURI0jKA7v81uOo6G2PUWnmp7Izqure9iGuLE/wBRgua9I1fpsq6mmFC6CBDT+Je8nnGqQ+a3O5+9rYWcroqCrmRaehgjp49nlZmYgjpYjc87XwckMdoxKqalvHcXYkX2G3A9cEGpYIqmAQ1AFIugyG1iHO1iALEbk8+WET46QztmzOMvFH2by2hUKDJK0pBQA6SCVBHF7AYDlQ609KEPe1EgQdBa/Nh1ww9u8xoIqV6oVSMIAjLGoN+WB+nrhUyPtQk2aRzR0EksEVyJGYLpaxH0G464KUmrBZZLR01PVVVG1MKgRSjxOnXSpPIPNziubL8tVAhy+jQBSDqQc2BJPnj3tZJmdfmKT5O8UYkRe8UWuCOQb9d739MZP3JFTx08lZJLUzSEtK0klwm53sfe1sH/AFsy/KKMxehWER5HQwSu/wA5igLC/wBBgP8A+G80kVXFKQW4UgAj6Yd6OKOlCxLU+G3LcgeW3Xi2NETOQe8isyt4bG+r13xlka6M4XtiTB2WrBAJJ3jivwpuSdr9NhimTIcxiBDU567gX2w/OAhhWWPW8zEIB/lt6H0HOLF0Ob3Q2G4tbrg+aQOCEmHsxmRCs0KKDz4wLD1wZo+ycYUS1dTqB4WIXH3we1GRb30hRfkG/ncY8kKOiw6yJB5dPbCvJJmUUjFFkeXQWJj1Hbwu3P0xvjo6WIfh0qQ3NgwUb49DNUCIO3d6Dyt7vt19OuLo3DRNDdbgbL5YROT7DS9Eamjp6pAtREjheAdv0xUMoy63/ko/scTimK6U0N6lmPXFRjq7myyW/wBWM5V2w1YpLWvTh6OmkkCyqWOsixTytvc7jp9sex0krI3evpuFtpcgcjp0GLKZESk1IqhgBY29Ri1lHxEkguGEd7g9RwcWbJ9nlPSRRySSOpZWIHifcE7eW5uepPOIrPCKiQRSSxgDZdQ239fy4GLTGtpLagCFUgMQLW8vqcTREIjJRSTYG4wLCkaIquWClFNHqWJiSy8Fieb+e/J88RpYQYzIqQm241knf/STuOb7Yh3aNKSVFwCQeo2/qcEKJFUOyqAdJPHoMKEF0M1U1ZLLWkzzMSC0yJ3bsbG4Ubi3rfjG2q76rRVqpyUDA6IhpW44uBz7b48oTrZJW3c3BPmL40xnVMoIFjJbgcYzSuw2VxFnktHD+Ho0gOblr+YA26e+PlYKlzY+LgG3PliTMbgcAz6dh03xEorzhWUFe74ttzgGKayOCsmSOoIaTuWjZC1iqMwJFuTuB/tiUMaQ3hijEKACyqp+22KqCNfihNvreM6jc2+3AxOogip6sd0gXvTd+urw+uGAXx1UUSMJorg8gE6iD154xKeZCkckCv8AML6luefa54xRJGjsQy3FwLe5/oMeKNNLZSQANOx6b4Xjew2FqeoNQpYUdMwGpZBKhGkgXNjtgdOxaBe6kC6hrUoQSBbj0O//AHxnViaOOcm8ugDUd9rHFEbFajulsE7u9gOtx/PAjFJ6C2bgbuupiZdgJHux+55xp70uraQfDwRsben3xjpyWVwxJ8N9/bFcTuc7MRYmMovhvthqBYQEyghQw34A3LbdcSaNJdKykMSd1LXBta1xiQUDu7D5idXrxjOo/Ek9GsPa5/kMAxHvkExR1AUfLIhsBboT57HHp0vAU1HwtYOSd+t9r3xaQC6kjrb7k3xAEoX0m1m2xkY+WoVZFUqShBAb+I32xo1j/lnECoLKpva/F9sQI3OBSYbo/9k="/>
          <p:cNvSpPr>
            <a:spLocks noChangeAspect="1" noChangeArrowheads="1"/>
          </p:cNvSpPr>
          <p:nvPr/>
        </p:nvSpPr>
        <p:spPr bwMode="auto">
          <a:xfrm>
            <a:off x="63500" y="-592138"/>
            <a:ext cx="1628775" cy="12192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098" name="Picture 2" descr="http://t1.gstatic.com/images?q=tbn:ANd9GcQLMwrwWHkWHRmiagVpqS5cCQ90_JA7LIrgk5xSMlWhxzefN5sS8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327199">
            <a:off x="5184251" y="1477104"/>
            <a:ext cx="3091174" cy="232628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howcard Gothic" pitchFamily="82" charset="0"/>
              </a:rPr>
              <a:t>TUR DOMÁCÍ</a:t>
            </a:r>
            <a:endParaRPr lang="cs-CZ" dirty="0">
              <a:latin typeface="Showcard Gothi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Samci tura domácího se říká býk. Samice se nazývá kráva a mládě je tele. Dohromady je označujeme také jako hovězí dobytek. Masu, pro které je chováme říkáme hovězí.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Hovězí dobytek chováme pro maso a kůži, krávy nám dávají mléko.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V zimě je tur domácí ustájen v kravínech.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Krmí se senem a směsí výživných látek.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V létě se pase na pastvinách.</a:t>
            </a:r>
            <a:endParaRPr lang="cs-CZ" sz="2800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7" dur="50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55776" y="5733256"/>
            <a:ext cx="116891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BÝK</a:t>
            </a:r>
            <a:endParaRPr lang="cs-CZ" sz="4400" b="1" cap="none" spc="0" dirty="0">
              <a:ln w="1905"/>
              <a:solidFill>
                <a:schemeClr val="accent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11960" y="5733256"/>
            <a:ext cx="195887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KRÁVA</a:t>
            </a:r>
            <a:endParaRPr lang="cs-CZ" sz="4400" b="1" cap="none" spc="0" dirty="0">
              <a:ln w="1905"/>
              <a:solidFill>
                <a:schemeClr val="accent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09744" y="5733256"/>
            <a:ext cx="12378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TELE</a:t>
            </a:r>
            <a:endParaRPr lang="cs-CZ" sz="4400" b="1" cap="none" spc="0" dirty="0">
              <a:ln w="1905"/>
              <a:solidFill>
                <a:schemeClr val="accent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t3.gstatic.com/images?q=tbn:ANd9GcQxVhIqbN787LJTXlV1w7b5xh-tobsw_xrE0IHQ-PFurszk1Kn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692696"/>
            <a:ext cx="4392488" cy="345638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054" name="Picture 6" descr="http://t3.gstatic.com/images?q=tbn:ANd9GcSg9F37OZUoZMl8oudh4GPG9W0f3NQgzSEd6JiUsBu7GTTPrQn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161429">
            <a:off x="835962" y="1976634"/>
            <a:ext cx="3095901" cy="317947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r>
              <a:rPr lang="cs-CZ" smtClean="0"/>
              <a:t>dostupné </a:t>
            </a:r>
            <a:r>
              <a:rPr lang="cs-CZ" smtClean="0"/>
              <a:t>z: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0" y="155679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pixmac.cz</a:t>
            </a:r>
            <a:r>
              <a:rPr lang="cs-CZ" dirty="0" smtClean="0"/>
              <a:t>/fotka/hospod%C3%A1%C5%99sk%C3%A1+</a:t>
            </a:r>
            <a:r>
              <a:rPr lang="cs-CZ" dirty="0" err="1" smtClean="0"/>
              <a:t>zv</a:t>
            </a:r>
            <a:r>
              <a:rPr lang="cs-CZ" dirty="0" smtClean="0"/>
              <a:t>%C3%AD%C5%99ata/000076286357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9289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veterinarnisluzby.cz</a:t>
            </a:r>
            <a:r>
              <a:rPr lang="cs-CZ" dirty="0" smtClean="0"/>
              <a:t>/</a:t>
            </a:r>
            <a:r>
              <a:rPr lang="cs-CZ" dirty="0" err="1" smtClean="0"/>
              <a:t>hospodarska</a:t>
            </a:r>
            <a:r>
              <a:rPr lang="cs-CZ" dirty="0" smtClean="0"/>
              <a:t>_</a:t>
            </a:r>
            <a:r>
              <a:rPr lang="cs-CZ" dirty="0" err="1" smtClean="0"/>
              <a:t>zvirata</a:t>
            </a:r>
            <a:r>
              <a:rPr lang="cs-CZ" dirty="0" smtClean="0"/>
              <a:t>_</a:t>
            </a:r>
            <a:r>
              <a:rPr lang="cs-CZ" dirty="0" err="1" smtClean="0"/>
              <a:t>vysocina.html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0" y="314096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inzahrada.cz</a:t>
            </a:r>
            <a:r>
              <a:rPr lang="cs-CZ" dirty="0" smtClean="0"/>
              <a:t>/</a:t>
            </a:r>
            <a:r>
              <a:rPr lang="cs-CZ" dirty="0" err="1" smtClean="0"/>
              <a:t>domaci</a:t>
            </a:r>
            <a:r>
              <a:rPr lang="cs-CZ" dirty="0" smtClean="0"/>
              <a:t>-</a:t>
            </a:r>
            <a:r>
              <a:rPr lang="cs-CZ" dirty="0" err="1" smtClean="0"/>
              <a:t>zvirata</a:t>
            </a:r>
            <a:r>
              <a:rPr lang="cs-CZ" dirty="0" smtClean="0"/>
              <a:t>/</a:t>
            </a:r>
            <a:r>
              <a:rPr lang="cs-CZ" dirty="0" err="1" smtClean="0"/>
              <a:t>domaci</a:t>
            </a:r>
            <a:r>
              <a:rPr lang="cs-CZ" dirty="0" smtClean="0"/>
              <a:t>-chov-prasat-je-a-</a:t>
            </a:r>
            <a:r>
              <a:rPr lang="cs-CZ" dirty="0" err="1" smtClean="0"/>
              <a:t>neni</a:t>
            </a:r>
            <a:r>
              <a:rPr lang="cs-CZ" dirty="0" smtClean="0"/>
              <a:t>-minulosti.</a:t>
            </a:r>
            <a:r>
              <a:rPr lang="cs-CZ" dirty="0" err="1" smtClean="0"/>
              <a:t>html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0" y="4077072"/>
            <a:ext cx="43728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http://vlci-.</a:t>
            </a:r>
            <a:r>
              <a:rPr lang="cs-CZ" dirty="0" err="1" smtClean="0"/>
              <a:t>pise.cz</a:t>
            </a:r>
            <a:r>
              <a:rPr lang="cs-CZ" dirty="0" smtClean="0"/>
              <a:t>/4042-</a:t>
            </a:r>
            <a:r>
              <a:rPr lang="cs-CZ" dirty="0" err="1" smtClean="0"/>
              <a:t>hanoversky</a:t>
            </a:r>
            <a:r>
              <a:rPr lang="cs-CZ" dirty="0" smtClean="0"/>
              <a:t>-kun.</a:t>
            </a:r>
            <a:r>
              <a:rPr lang="cs-CZ" dirty="0" err="1" smtClean="0"/>
              <a:t>html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0" y="443711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http://en.wikipedia.org/wiki/File:Mare_and_foal_(Kvetina-Marie).jpg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0" y="508518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http://morceterka.blog.cz/galerie/jina-zvirata/obrazek/55575297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0" y="5733256"/>
            <a:ext cx="34965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pivojakokren.cz</a:t>
            </a:r>
            <a:r>
              <a:rPr lang="cs-CZ" dirty="0" smtClean="0"/>
              <a:t>/?</a:t>
            </a:r>
            <a:r>
              <a:rPr lang="cs-CZ" dirty="0" err="1" smtClean="0"/>
              <a:t>cat</a:t>
            </a:r>
            <a:r>
              <a:rPr lang="cs-CZ" dirty="0" smtClean="0"/>
              <a:t>=6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0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inzahrada.cz</a:t>
            </a:r>
            <a:r>
              <a:rPr lang="cs-CZ" dirty="0" smtClean="0"/>
              <a:t>/</a:t>
            </a:r>
            <a:r>
              <a:rPr lang="cs-CZ" dirty="0" err="1" smtClean="0"/>
              <a:t>domaci</a:t>
            </a:r>
            <a:r>
              <a:rPr lang="cs-CZ" dirty="0" smtClean="0"/>
              <a:t>-</a:t>
            </a:r>
            <a:r>
              <a:rPr lang="cs-CZ" dirty="0" err="1" smtClean="0"/>
              <a:t>zvirata</a:t>
            </a:r>
            <a:r>
              <a:rPr lang="cs-CZ" dirty="0" smtClean="0"/>
              <a:t>/chov-ovci-je-</a:t>
            </a:r>
            <a:r>
              <a:rPr lang="cs-CZ" dirty="0" err="1" smtClean="0"/>
              <a:t>lepsi</a:t>
            </a:r>
            <a:r>
              <a:rPr lang="cs-CZ" dirty="0" smtClean="0"/>
              <a:t>-</a:t>
            </a:r>
            <a:r>
              <a:rPr lang="cs-CZ" dirty="0" err="1" smtClean="0"/>
              <a:t>nez</a:t>
            </a:r>
            <a:r>
              <a:rPr lang="cs-CZ" dirty="0" smtClean="0"/>
              <a:t>-</a:t>
            </a:r>
            <a:r>
              <a:rPr lang="cs-CZ" dirty="0" err="1" smtClean="0"/>
              <a:t>kdejaka</a:t>
            </a:r>
            <a:r>
              <a:rPr lang="cs-CZ" dirty="0" smtClean="0"/>
              <a:t>-</a:t>
            </a:r>
            <a:r>
              <a:rPr lang="cs-CZ" dirty="0" err="1" smtClean="0"/>
              <a:t>strunova</a:t>
            </a:r>
            <a:r>
              <a:rPr lang="cs-CZ" dirty="0" smtClean="0"/>
              <a:t>-</a:t>
            </a:r>
            <a:r>
              <a:rPr lang="cs-CZ" dirty="0" err="1" smtClean="0"/>
              <a:t>sekacka.html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572000" y="162880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http://uzviratek.blog.cz/galerie/quessantske-ovecky/barevne-razy/obrazek/18849027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572000" y="22768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agri</a:t>
            </a:r>
            <a:r>
              <a:rPr lang="cs-CZ" dirty="0" smtClean="0"/>
              <a:t>-media.ca/2011/04/25/</a:t>
            </a:r>
            <a:r>
              <a:rPr lang="cs-CZ" dirty="0" err="1" smtClean="0"/>
              <a:t>oca</a:t>
            </a:r>
            <a:r>
              <a:rPr lang="cs-CZ" dirty="0" smtClean="0"/>
              <a:t>-</a:t>
            </a:r>
            <a:r>
              <a:rPr lang="cs-CZ" dirty="0" err="1" smtClean="0"/>
              <a:t>looking</a:t>
            </a:r>
            <a:r>
              <a:rPr lang="cs-CZ" dirty="0" smtClean="0"/>
              <a:t>-to-</a:t>
            </a:r>
            <a:r>
              <a:rPr lang="cs-CZ" dirty="0" err="1" smtClean="0"/>
              <a:t>expand</a:t>
            </a:r>
            <a:r>
              <a:rPr lang="cs-CZ" dirty="0" smtClean="0"/>
              <a:t>-on-</a:t>
            </a:r>
            <a:r>
              <a:rPr lang="cs-CZ" dirty="0" err="1" smtClean="0"/>
              <a:t>successful</a:t>
            </a:r>
            <a:r>
              <a:rPr lang="cs-CZ" dirty="0" smtClean="0"/>
              <a:t>-</a:t>
            </a:r>
            <a:r>
              <a:rPr lang="cs-CZ" dirty="0" err="1" smtClean="0"/>
              <a:t>calf</a:t>
            </a:r>
            <a:r>
              <a:rPr lang="cs-CZ" dirty="0" smtClean="0"/>
              <a:t>-</a:t>
            </a:r>
            <a:r>
              <a:rPr lang="cs-CZ" dirty="0" err="1" smtClean="0"/>
              <a:t>clubs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5148064" y="2996952"/>
            <a:ext cx="30157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http://diario.cz/hold-jahudce/</a:t>
            </a:r>
            <a:endParaRPr lang="cs-CZ" dirty="0"/>
          </a:p>
        </p:txBody>
      </p:sp>
    </p:spTree>
  </p:cSld>
  <p:clrMapOvr>
    <a:masterClrMapping/>
  </p:clrMapOvr>
  <p:transition>
    <p:cut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790</TotalTime>
  <Words>448</Words>
  <Application>Microsoft Office PowerPoint</Application>
  <PresentationFormat>Předvádění na obrazovce (4:3)</PresentationFormat>
  <Paragraphs>71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Medián</vt:lpstr>
      <vt:lpstr>Prezentace aplikace PowerPoint</vt:lpstr>
      <vt:lpstr>Hospodářská zvířata</vt:lpstr>
      <vt:lpstr>PRASE</vt:lpstr>
      <vt:lpstr>Prezentace aplikace PowerPoint</vt:lpstr>
      <vt:lpstr>kŮŇ</vt:lpstr>
      <vt:lpstr>Prezentace aplikace PowerPoint</vt:lpstr>
      <vt:lpstr>KOZA</vt:lpstr>
      <vt:lpstr>Prezentace aplikace PowerPoint</vt:lpstr>
      <vt:lpstr>OVCE</vt:lpstr>
      <vt:lpstr>Prezentace aplikace PowerPoint</vt:lpstr>
      <vt:lpstr>TUR DOMÁCÍ</vt:lpstr>
      <vt:lpstr>Prezentace aplikace PowerPoint</vt:lpstr>
      <vt:lpstr>Zdroje dostupné z: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Hospodářská zvířata</dc:title>
  <dc:creator>Radek</dc:creator>
  <cp:lastModifiedBy>Učitel</cp:lastModifiedBy>
  <cp:revision>11</cp:revision>
  <dcterms:created xsi:type="dcterms:W3CDTF">2011-04-21T11:06:16Z</dcterms:created>
  <dcterms:modified xsi:type="dcterms:W3CDTF">2012-07-10T12:00:02Z</dcterms:modified>
</cp:coreProperties>
</file>