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C4DD5-8FD6-4C21-8072-2A4D4FD156F9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A03E3-0069-4EDA-AF21-E307784458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920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A03E3-0069-4EDA-AF21-E3077844580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29733-C11F-4E21-A680-F7E6751DF63E}" type="datetimeFigureOut">
              <a:rPr lang="cs-CZ" smtClean="0"/>
              <a:pPr/>
              <a:t>10.7.2012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0BB39-F2A8-4923-9C1B-C8E20EF03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279262"/>
          <a:ext cx="8784976" cy="5524041"/>
        </p:xfrm>
        <a:graphic>
          <a:graphicData uri="http://schemas.openxmlformats.org/drawingml/2006/table">
            <a:tbl>
              <a:tblPr/>
              <a:tblGrid>
                <a:gridCol w="1708652"/>
                <a:gridCol w="7076324"/>
              </a:tblGrid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 09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Naše příroda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III/2 INOVACE A ZKVALITNĚNÍ VÝUKY 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PROSTŘEDNICTVÍM 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Jana </a:t>
                      </a:r>
                      <a:r>
                        <a:rPr lang="cs-CZ" sz="1600" dirty="0" err="1">
                          <a:latin typeface="Calibri"/>
                          <a:ea typeface="Calibri"/>
                          <a:cs typeface="Times New Roman"/>
                        </a:rPr>
                        <a:t>Fabiánková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Prvouka - 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LÉTO 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15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6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Inovace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–interaktivní 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způsob učení.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Naše příroda</a:t>
            </a:r>
            <a:endParaRPr lang="cs-CZ" sz="9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3200" y="5445224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Gigi" pitchFamily="82" charset="0"/>
              </a:rPr>
              <a:t>Kdo se kde ukrývá ?</a:t>
            </a:r>
            <a:endParaRPr lang="cs-CZ" sz="5400" dirty="0">
              <a:latin typeface="Gigi" pitchFamily="82" charset="0"/>
            </a:endParaRPr>
          </a:p>
        </p:txBody>
      </p:sp>
      <p:pic>
        <p:nvPicPr>
          <p:cNvPr id="8194" name="Picture 2" descr="http://t2.gstatic.com/images?q=tbn:ANd9GcQLgLc2SCy6bTOCMyZliwsm5C8K0PhryTVhLz5tUkJbq5tCg24PL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276872"/>
            <a:ext cx="4608512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8" name="Picture 6" descr="http://t0.gstatic.com/images?q=tbn:ANd9GcRSsQFGUTb7WuNE-SHMvDNG1xPA8mfJNsMQs70VrwtCxSqT_pN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48680"/>
            <a:ext cx="1944216" cy="3212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0" name="Picture 4" descr="http://t2.gstatic.com/images?q=tbn:ANd9GcRatSfsVDgT4_9njrPgwK-GaKQkIGqpTVRfryJIsWS_Qm50bBI-1w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80928"/>
            <a:ext cx="2448272" cy="40770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Gigi" pitchFamily="82" charset="0"/>
              </a:rPr>
              <a:t>Kdo žije na louce?</a:t>
            </a:r>
            <a:endParaRPr lang="cs-CZ" sz="5400" dirty="0">
              <a:latin typeface="Gigi" pitchFamily="82" charset="0"/>
            </a:endParaRPr>
          </a:p>
        </p:txBody>
      </p:sp>
      <p:pic>
        <p:nvPicPr>
          <p:cNvPr id="14340" name="Picture 4" descr="http://fotoblog.in/galerie/albums/kobylky-a-sarancata-orthoptera/26094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844824"/>
            <a:ext cx="3024336" cy="229702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344" name="Picture 8" descr="http://www.naturfoto.cz/fotografie/krasensky/cvrcek-lesni-06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420888"/>
            <a:ext cx="2232248" cy="30060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467544" y="2060848"/>
            <a:ext cx="24002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kobylka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4221088"/>
            <a:ext cx="23848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saranče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08442" y="5563942"/>
            <a:ext cx="20086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cvrček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7170" name="Picture 2" descr="http://t1.gstatic.com/images?q=tbn:ANd9GcSCq2g2WlCrxWP-nBOfGsV8WuIesswyRSn8w5lvnLdP6qNe0cCd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284984"/>
            <a:ext cx="2524125" cy="28083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Včely a motýli tu sají </a:t>
            </a:r>
            <a:r>
              <a:rPr lang="cs-CZ" dirty="0" smtClean="0">
                <a:latin typeface="Mistral" pitchFamily="66" charset="0"/>
              </a:rPr>
              <a:t>šťávu </a:t>
            </a:r>
            <a:r>
              <a:rPr lang="cs-CZ" dirty="0" smtClean="0">
                <a:latin typeface="Mistral" pitchFamily="66" charset="0"/>
              </a:rPr>
              <a:t>z květů</a:t>
            </a:r>
            <a:endParaRPr lang="cs-CZ" dirty="0">
              <a:latin typeface="Mistral" pitchFamily="66" charset="0"/>
            </a:endParaRPr>
          </a:p>
        </p:txBody>
      </p:sp>
      <p:pic>
        <p:nvPicPr>
          <p:cNvPr id="16386" name="Picture 2" descr="http://www.vysocina-news.cz/data/32514/preface/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6984776" cy="52326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90" name="Picture 6" descr="http://www.people.cz/mag/articles_photo/thumb/1154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00629"/>
            <a:ext cx="1872208" cy="205737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http://t1.gstatic.com/images?q=tbn:ANd9GcQEvVAaYlPn69VhqnUKHiQWzMI5mrco-Zjb0SS-A-Q4m1kPVF6wM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7975" y="1484784"/>
            <a:ext cx="2486025" cy="18383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U vody</a:t>
            </a:r>
            <a:endParaRPr lang="cs-CZ" sz="6000" dirty="0">
              <a:latin typeface="Gigi" pitchFamily="82" charset="0"/>
            </a:endParaRPr>
          </a:p>
        </p:txBody>
      </p:sp>
      <p:pic>
        <p:nvPicPr>
          <p:cNvPr id="17410" name="Picture 2" descr="Photo showing Mallard Duc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2954761" cy="22456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412" name="Picture 4" descr="http://www.garten.cz/images_data/3818-nymphaea-alba-leknin-bily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340768"/>
            <a:ext cx="2952750" cy="22193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0" y="3501008"/>
            <a:ext cx="315701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Kachna divoká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3573016"/>
            <a:ext cx="144462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leknín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6150114"/>
            <a:ext cx="20039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blatouch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" name="Picture 2" descr="http://t3.gstatic.com/images?q=tbn:ANd9GcSkJKEFxaxpjds_1riSUtsXOeAHAiaClTUZ5nrtZ1f8_VQyIdcXj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645024"/>
            <a:ext cx="2520280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biolib.cz/IMG/GAL/351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3133725" cy="4181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6" name="Picture 4" descr="http://vrba.navajo.cz/vr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2571750" cy="3429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8" name="Picture 6" descr="http://www.garten.cz/images_data/3457-typha-minima-orobinec-nejmens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052736"/>
            <a:ext cx="2543175" cy="4181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899592" y="5229200"/>
            <a:ext cx="1285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rákos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4653136"/>
            <a:ext cx="11112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vrba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5301208"/>
            <a:ext cx="202465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orobinec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V lese</a:t>
            </a:r>
            <a:endParaRPr lang="cs-CZ" sz="6000" dirty="0">
              <a:latin typeface="Gigi" pitchFamily="82" charset="0"/>
            </a:endParaRPr>
          </a:p>
        </p:txBody>
      </p:sp>
      <p:pic>
        <p:nvPicPr>
          <p:cNvPr id="19458" name="Picture 2" descr="http://www.enciklopedie.bloger.cz/obrazky/enciklopedie.bloger.cz/houby1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4036829" cy="30293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1403648" y="5517232"/>
            <a:ext cx="149342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houby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84079" y="5517232"/>
            <a:ext cx="19816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jahodník</a:t>
            </a:r>
            <a:endParaRPr lang="cs-CZ" sz="4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4" name="Picture 2" descr="http://t0.gstatic.com/images?q=tbn:ANd9GcRRIHkSByVMFPSlF_w08Hbbg_TMZe3JdtcCFbV5Tvse9USTb8a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132856"/>
            <a:ext cx="3384376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slavkov.cz/files/object45/530-zdanicky_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7453334" cy="5590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 dostupné z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267744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http://www.i-</a:t>
            </a:r>
            <a:r>
              <a:rPr lang="cs-CZ" dirty="0" err="1" smtClean="0"/>
              <a:t>vlcek.cz</a:t>
            </a:r>
            <a:r>
              <a:rPr lang="cs-CZ" dirty="0" smtClean="0"/>
              <a:t>/post/</a:t>
            </a:r>
            <a:r>
              <a:rPr lang="cs-CZ" dirty="0" err="1" smtClean="0"/>
              <a:t>bleskove</a:t>
            </a:r>
            <a:r>
              <a:rPr lang="cs-CZ" dirty="0" smtClean="0"/>
              <a:t>-tahy-</a:t>
            </a:r>
            <a:r>
              <a:rPr lang="cs-CZ" dirty="0" err="1" smtClean="0"/>
              <a:t>zpevnych</a:t>
            </a:r>
            <a:r>
              <a:rPr lang="cs-CZ" dirty="0" smtClean="0"/>
              <a:t>-</a:t>
            </a:r>
            <a:r>
              <a:rPr lang="cs-CZ" dirty="0" err="1" smtClean="0"/>
              <a:t>ptaku</a:t>
            </a:r>
            <a:r>
              <a:rPr lang="cs-CZ" dirty="0" smtClean="0"/>
              <a:t>-11/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267744" y="1556792"/>
            <a:ext cx="4536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http://obrazkynaplochu.wz.cz/Priroda/slides/pic-626.html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39752" y="22048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http://obrazkynaplochu.kvalitne.cz/Obrazky%20koni/slides/kun%20a%20rozkvetla%20louka.html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339752" y="31409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http://cs.wikipedia.org/wiki/Kobylka_zelen%C3%A1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059832" y="3645024"/>
            <a:ext cx="2970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http://fotoblog.in/clanek/150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339752" y="40050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naturfoto.cz</a:t>
            </a:r>
            <a:r>
              <a:rPr lang="cs-CZ" dirty="0" smtClean="0"/>
              <a:t>/</a:t>
            </a:r>
            <a:r>
              <a:rPr lang="cs-CZ" dirty="0" err="1" smtClean="0"/>
              <a:t>cvrcek</a:t>
            </a:r>
            <a:r>
              <a:rPr lang="cs-CZ" dirty="0" smtClean="0"/>
              <a:t>-</a:t>
            </a:r>
            <a:r>
              <a:rPr lang="cs-CZ" dirty="0" err="1" smtClean="0"/>
              <a:t>lesni</a:t>
            </a:r>
            <a:r>
              <a:rPr lang="cs-CZ" dirty="0" smtClean="0"/>
              <a:t>-fotografie-4509.html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339752" y="45811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http://linkuj.</a:t>
            </a:r>
            <a:r>
              <a:rPr lang="cs-CZ" dirty="0" err="1" smtClean="0"/>
              <a:t>cz</a:t>
            </a:r>
            <a:r>
              <a:rPr lang="cs-CZ" dirty="0" smtClean="0"/>
              <a:t>/?id=show&amp;</a:t>
            </a:r>
            <a:r>
              <a:rPr lang="cs-CZ" dirty="0" err="1" smtClean="0"/>
              <a:t>viewnr</a:t>
            </a:r>
            <a:r>
              <a:rPr lang="cs-CZ" dirty="0" smtClean="0"/>
              <a:t>=4&amp;typ=0&amp;par=17814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339752" y="52292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abradavice</a:t>
            </a:r>
            <a:r>
              <a:rPr lang="cs-CZ" dirty="0" smtClean="0"/>
              <a:t>-</a:t>
            </a:r>
            <a:r>
              <a:rPr lang="cs-CZ" dirty="0" err="1" smtClean="0"/>
              <a:t>minizoo.estranky.cz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/louka.</a:t>
            </a:r>
            <a:r>
              <a:rPr lang="cs-CZ" dirty="0" err="1" smtClean="0"/>
              <a:t>html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ifauna.cz</a:t>
            </a:r>
            <a:r>
              <a:rPr lang="cs-CZ" dirty="0" smtClean="0"/>
              <a:t>/</a:t>
            </a:r>
            <a:r>
              <a:rPr lang="cs-CZ" dirty="0" err="1" smtClean="0"/>
              <a:t>clanek</a:t>
            </a:r>
            <a:r>
              <a:rPr lang="cs-CZ" dirty="0" smtClean="0"/>
              <a:t>/</a:t>
            </a:r>
            <a:r>
              <a:rPr lang="cs-CZ" dirty="0" err="1" smtClean="0"/>
              <a:t>bezobratli</a:t>
            </a:r>
            <a:r>
              <a:rPr lang="cs-CZ" dirty="0" smtClean="0"/>
              <a:t>/</a:t>
            </a:r>
            <a:r>
              <a:rPr lang="cs-CZ" dirty="0" err="1" smtClean="0"/>
              <a:t>zivy</a:t>
            </a:r>
            <a:r>
              <a:rPr lang="cs-CZ" dirty="0" smtClean="0"/>
              <a:t>-poklad-z-cech-</a:t>
            </a:r>
            <a:r>
              <a:rPr lang="cs-CZ" dirty="0" err="1" smtClean="0"/>
              <a:t>vcela</a:t>
            </a:r>
            <a:r>
              <a:rPr lang="cs-CZ" dirty="0" smtClean="0"/>
              <a:t>-</a:t>
            </a:r>
            <a:r>
              <a:rPr lang="cs-CZ" dirty="0" err="1" smtClean="0"/>
              <a:t>kranska</a:t>
            </a:r>
            <a:r>
              <a:rPr lang="cs-CZ" dirty="0" smtClean="0"/>
              <a:t>/4391/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1886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http://www.copyright-free-</a:t>
            </a:r>
            <a:r>
              <a:rPr lang="cs-CZ" dirty="0" err="1" smtClean="0"/>
              <a:t>photos.org.uk</a:t>
            </a:r>
            <a:r>
              <a:rPr lang="cs-CZ" dirty="0" smtClean="0"/>
              <a:t>/</a:t>
            </a:r>
            <a:r>
              <a:rPr lang="cs-CZ" dirty="0" err="1" smtClean="0"/>
              <a:t>animals</a:t>
            </a:r>
            <a:r>
              <a:rPr lang="cs-CZ" dirty="0" smtClean="0"/>
              <a:t>/</a:t>
            </a:r>
            <a:r>
              <a:rPr lang="cs-CZ" dirty="0" err="1" smtClean="0"/>
              <a:t>birds</a:t>
            </a:r>
            <a:r>
              <a:rPr lang="cs-CZ" dirty="0" smtClean="0"/>
              <a:t>/25-</a:t>
            </a:r>
            <a:r>
              <a:rPr lang="cs-CZ" dirty="0" err="1" smtClean="0"/>
              <a:t>mallard</a:t>
            </a:r>
            <a:r>
              <a:rPr lang="cs-CZ" dirty="0" smtClean="0"/>
              <a:t>-</a:t>
            </a:r>
            <a:r>
              <a:rPr lang="cs-CZ" dirty="0" err="1" smtClean="0"/>
              <a:t>ducks.htm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411760" y="11247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/se/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fotoa</a:t>
            </a:r>
            <a:r>
              <a:rPr lang="cs-CZ" dirty="0" smtClean="0"/>
              <a:t>-blatouch+</a:t>
            </a:r>
            <a:r>
              <a:rPr lang="cs-CZ" dirty="0" err="1" smtClean="0"/>
              <a:t>bahenn</a:t>
            </a:r>
            <a:r>
              <a:rPr lang="cs-CZ" dirty="0" smtClean="0"/>
              <a:t>%C3%AD/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11760" y="17728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/a/</a:t>
            </a:r>
            <a:r>
              <a:rPr lang="cs-CZ" dirty="0" err="1" smtClean="0"/>
              <a:t>cz</a:t>
            </a:r>
            <a:r>
              <a:rPr lang="cs-CZ" dirty="0" smtClean="0"/>
              <a:t>/3818-</a:t>
            </a:r>
            <a:r>
              <a:rPr lang="cs-CZ" dirty="0" err="1" smtClean="0"/>
              <a:t>nymphaea</a:t>
            </a:r>
            <a:r>
              <a:rPr lang="cs-CZ" dirty="0" smtClean="0"/>
              <a:t>-</a:t>
            </a:r>
            <a:r>
              <a:rPr lang="cs-CZ" dirty="0" err="1" smtClean="0"/>
              <a:t>leknin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83768" y="2420888"/>
            <a:ext cx="45236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taxonimage</a:t>
            </a:r>
            <a:r>
              <a:rPr lang="cs-CZ" dirty="0" smtClean="0"/>
              <a:t>/id35149/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1760" y="2852936"/>
            <a:ext cx="4721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http://moje-</a:t>
            </a:r>
            <a:r>
              <a:rPr lang="cs-CZ" dirty="0" err="1" smtClean="0"/>
              <a:t>zajmy.blogerka.cz</a:t>
            </a:r>
            <a:r>
              <a:rPr lang="cs-CZ" dirty="0" smtClean="0"/>
              <a:t>/</a:t>
            </a:r>
            <a:r>
              <a:rPr lang="cs-CZ" dirty="0" err="1" smtClean="0"/>
              <a:t>Prirodopis</a:t>
            </a:r>
            <a:r>
              <a:rPr lang="cs-CZ" dirty="0" smtClean="0"/>
              <a:t>/Vrba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11760" y="3284984"/>
            <a:ext cx="47160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/a/</a:t>
            </a:r>
            <a:r>
              <a:rPr lang="cs-CZ" dirty="0" err="1" smtClean="0"/>
              <a:t>cz</a:t>
            </a:r>
            <a:r>
              <a:rPr lang="cs-CZ" dirty="0" smtClean="0"/>
              <a:t>/3457-</a:t>
            </a:r>
            <a:r>
              <a:rPr lang="cs-CZ" dirty="0" err="1" smtClean="0"/>
              <a:t>typha</a:t>
            </a:r>
            <a:r>
              <a:rPr lang="cs-CZ" dirty="0" smtClean="0"/>
              <a:t>-minima-orobinec-</a:t>
            </a:r>
            <a:r>
              <a:rPr lang="cs-CZ" dirty="0" err="1" smtClean="0"/>
              <a:t>nejmensi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11760" y="4005064"/>
            <a:ext cx="4214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http://damisi-recepty.webnode.cz/houby/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39752" y="4365104"/>
            <a:ext cx="46805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http://cs.wikipedia.org/wiki/Jahodn%C3%ADk_obecn%C3%BD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11760" y="50851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slavkov.cz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pesi</a:t>
            </a:r>
            <a:r>
              <a:rPr lang="cs-CZ" dirty="0" smtClean="0"/>
              <a:t>-a-</a:t>
            </a:r>
            <a:r>
              <a:rPr lang="cs-CZ" dirty="0" err="1" smtClean="0"/>
              <a:t>cyklo</a:t>
            </a:r>
            <a:r>
              <a:rPr lang="cs-CZ" dirty="0" smtClean="0"/>
              <a:t>-turistika/?id=43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192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Naše příroda</vt:lpstr>
      <vt:lpstr>Kdo žije na louce?</vt:lpstr>
      <vt:lpstr>Včely a motýli tu sají šťávu z květů</vt:lpstr>
      <vt:lpstr>U vody</vt:lpstr>
      <vt:lpstr>Prezentace aplikace PowerPoint</vt:lpstr>
      <vt:lpstr>V lese</vt:lpstr>
      <vt:lpstr>Prezentace aplikace PowerPoint</vt:lpstr>
      <vt:lpstr>Zdroje dostupné z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příroda</dc:title>
  <dc:creator>Radek</dc:creator>
  <cp:lastModifiedBy>Učitel</cp:lastModifiedBy>
  <cp:revision>10</cp:revision>
  <dcterms:created xsi:type="dcterms:W3CDTF">2011-05-14T11:46:40Z</dcterms:created>
  <dcterms:modified xsi:type="dcterms:W3CDTF">2012-07-10T12:16:03Z</dcterms:modified>
</cp:coreProperties>
</file>