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  <p:sldId id="267" r:id="rId12"/>
    <p:sldId id="268" r:id="rId13"/>
    <p:sldId id="270" r:id="rId14"/>
    <p:sldId id="269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CD370B3-F718-4B4A-9DB8-C5702D7290C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7365207-7ABD-4F38-A792-E447A25A756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ntejnery_na_t%C5%99%C3%ADd%C4%9Bn%C3%BD_odpad,_DOD_%C5%98epy.jpg" TargetMode="External"/><Relationship Id="rId2" Type="http://schemas.openxmlformats.org/officeDocument/2006/relationships/hyperlink" Target="http://cs.wikipedia.org/wiki/Soubor:N%C3%A1b%C5%99e%C5%BE%C3%AD_J._Palacha_-_Foersterova,_kontejnery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ulc%C5%AFv_dv%C5%AFr_-_kontejner_na_hlin%C3%ADk.jpg" TargetMode="External"/><Relationship Id="rId2" Type="http://schemas.openxmlformats.org/officeDocument/2006/relationships/hyperlink" Target="http://cs.wikipedia.org/wiki/Soubor:Podzemn%C3%AD_kontejnery-Stroupe%C5%BEnick%C3%A9ho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dpad" TargetMode="External"/><Relationship Id="rId2" Type="http://schemas.openxmlformats.org/officeDocument/2006/relationships/hyperlink" Target="http://cs.wikipedia.org/wiki/Recykl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564904"/>
            <a:ext cx="6400800" cy="2304256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 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  VY_32_INOVACE_03_A_9_Odpad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944215"/>
          </a:xfrm>
        </p:spPr>
        <p:txBody>
          <a:bodyPr/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7" y="5085184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734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Produkce odpadů se liší u občanů a vlastníků rekreačních objektů</a:t>
            </a:r>
          </a:p>
          <a:p>
            <a:r>
              <a:rPr lang="cs-CZ" dirty="0" smtClean="0"/>
              <a:t>Zákon určuje, že platí osoba s trvalým </a:t>
            </a:r>
          </a:p>
          <a:p>
            <a:pPr marL="0" indent="0">
              <a:buNone/>
            </a:pPr>
            <a:r>
              <a:rPr lang="cs-CZ" dirty="0" smtClean="0"/>
              <a:t>                             rekreační objekt  - jedna osoba bez ohledu na to kolik lidí jej používá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Vztahuje se na něj zákon 185/2001 Sb.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34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odpadu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Netříděný odpad – odložených v nádobách určených pro zbytkový (směsný, nevytříděný) komunální odpad</a:t>
            </a:r>
          </a:p>
          <a:p>
            <a:r>
              <a:rPr lang="cs-CZ" dirty="0" smtClean="0"/>
              <a:t>Tříděný odpad – tříděný odpad se v ČR třídí do jednotlivě označených barevných kontejnerů – barvy (žlutá, modrá, zelená)</a:t>
            </a:r>
          </a:p>
          <a:p>
            <a:r>
              <a:rPr lang="cs-CZ" dirty="0" smtClean="0"/>
              <a:t>- nejčastěji se třídí sklo, plast, papír, zahrádkářský odpad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3366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dělení komunálního odpadu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Zbytkový komunální odpad – zbývá po vytřídění</a:t>
            </a:r>
          </a:p>
          <a:p>
            <a:r>
              <a:rPr lang="cs-CZ" dirty="0" smtClean="0"/>
              <a:t>Tuhý komunální odpad – za běžných atmosférických podmínek uchovává svůj tvar</a:t>
            </a:r>
          </a:p>
          <a:p>
            <a:r>
              <a:rPr lang="cs-CZ" dirty="0" smtClean="0"/>
              <a:t>Domovní komunální odpad – běžný odpad z denní spotřeby</a:t>
            </a:r>
          </a:p>
          <a:p>
            <a:r>
              <a:rPr lang="cs-CZ" dirty="0" smtClean="0"/>
              <a:t>Biologický rozložitelný odpad – potraviny, běžně rozložitelný odpad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8739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Nakládání s odpadem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Opětovné využití</a:t>
            </a:r>
            <a:endParaRPr lang="cs-CZ" dirty="0"/>
          </a:p>
          <a:p>
            <a:r>
              <a:rPr lang="cs-CZ" dirty="0" smtClean="0"/>
              <a:t>Recyklace</a:t>
            </a:r>
          </a:p>
          <a:p>
            <a:r>
              <a:rPr lang="cs-CZ" dirty="0" smtClean="0"/>
              <a:t>Kompostování</a:t>
            </a:r>
          </a:p>
          <a:p>
            <a:r>
              <a:rPr lang="cs-CZ" dirty="0" smtClean="0"/>
              <a:t>Energetické využití</a:t>
            </a:r>
          </a:p>
          <a:p>
            <a:r>
              <a:rPr lang="cs-CZ" dirty="0" smtClean="0"/>
              <a:t>Spalování/</a:t>
            </a:r>
            <a:r>
              <a:rPr lang="cs-CZ" dirty="0"/>
              <a:t>z</a:t>
            </a:r>
            <a:r>
              <a:rPr lang="cs-CZ" dirty="0" smtClean="0"/>
              <a:t>plynování</a:t>
            </a:r>
          </a:p>
          <a:p>
            <a:r>
              <a:rPr lang="cs-CZ" dirty="0" smtClean="0"/>
              <a:t>Výroba paliv</a:t>
            </a:r>
          </a:p>
          <a:p>
            <a:r>
              <a:rPr lang="cs-CZ" dirty="0" smtClean="0"/>
              <a:t>Uložení na skládce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877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Recyklace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Vede k dalšímu využití odpadu</a:t>
            </a:r>
          </a:p>
          <a:p>
            <a:r>
              <a:rPr lang="cs-CZ" dirty="0" smtClean="0"/>
              <a:t>Umožňuje šetřit obnovitelné i neobnovitelné zdroje</a:t>
            </a:r>
          </a:p>
          <a:p>
            <a:r>
              <a:rPr lang="cs-CZ" dirty="0" smtClean="0"/>
              <a:t>Snižuje zátěž životního prostředí</a:t>
            </a:r>
          </a:p>
          <a:p>
            <a:r>
              <a:rPr lang="cs-CZ" dirty="0" smtClean="0"/>
              <a:t>Známe dva druhy – přímá – znovu využití věci bez další úpravy (vrakoviště)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- nepřímá – znovuvyužití po znovu zpracování odpadu (sběr papíru)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2658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Recyklovatelné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Kovy –železo, hliník, měď</a:t>
            </a:r>
          </a:p>
          <a:p>
            <a:r>
              <a:rPr lang="cs-CZ" dirty="0" smtClean="0"/>
              <a:t>Papír</a:t>
            </a:r>
          </a:p>
          <a:p>
            <a:r>
              <a:rPr lang="cs-CZ" dirty="0" smtClean="0"/>
              <a:t>Textilie </a:t>
            </a:r>
          </a:p>
          <a:p>
            <a:r>
              <a:rPr lang="cs-CZ" dirty="0" smtClean="0"/>
              <a:t>Plasty</a:t>
            </a:r>
            <a:endParaRPr lang="cs-CZ" dirty="0"/>
          </a:p>
          <a:p>
            <a:r>
              <a:rPr lang="cs-CZ" dirty="0" smtClean="0"/>
              <a:t>Sklo</a:t>
            </a:r>
            <a:endParaRPr lang="cs-CZ" dirty="0" smtClean="0"/>
          </a:p>
          <a:p>
            <a:r>
              <a:rPr lang="cs-CZ" dirty="0" smtClean="0"/>
              <a:t>Bioodpad</a:t>
            </a:r>
          </a:p>
          <a:p>
            <a:r>
              <a:rPr lang="cs-CZ" dirty="0" smtClean="0"/>
              <a:t>Stavební odpad</a:t>
            </a:r>
          </a:p>
          <a:p>
            <a:r>
              <a:rPr lang="cs-CZ" dirty="0" smtClean="0"/>
              <a:t>Rozpouštědla</a:t>
            </a:r>
          </a:p>
          <a:p>
            <a:r>
              <a:rPr lang="cs-CZ" dirty="0" smtClean="0"/>
              <a:t>Oleje</a:t>
            </a:r>
          </a:p>
          <a:p>
            <a:r>
              <a:rPr lang="cs-CZ" dirty="0" smtClean="0"/>
              <a:t>Vysloužilé světelné 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89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Recyklace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http://cs.wikipedia.org/wiki/Soubor:N%C3%A1b%C5%99e%C5%BE%C3%AD_J._Palacha_-_Foersterova,_kontejnery.jpg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http://cs.wikipedia.org/wiki/Soubor:Kontejnery_na_t%C5%99%C3%ADd%C4%9Bn%C3%BD_odpad,_DOD_%C5%98epy.jpg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9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Recyklace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http://cs.wikipedia.org/wiki/Soubor:Podzemn%C3%AD_kontejnery-Stroupe%C5%BEnick%C3%A9ho.jpg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http://cs.wikipedia.org/wiki/Soubor:Toulc%C5%AFv_dv%C5%AFr_-_kontejner_na_hlin%C3%ADk.jpg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err="1" smtClean="0"/>
              <a:t>vyjimečně</a:t>
            </a:r>
            <a:r>
              <a:rPr lang="cs-CZ" dirty="0" smtClean="0"/>
              <a:t> kontejner na hliník)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2153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 obalů  - sáčky, krabice, lahve, plechovky, fólie</a:t>
            </a:r>
          </a:p>
          <a:p>
            <a:r>
              <a:rPr lang="cs-CZ" dirty="0" smtClean="0"/>
              <a:t>Po upotřebení se musí každý obal dále zpracovat  - recyklovat nebo zneškodnit (spalování, skládkování)</a:t>
            </a:r>
          </a:p>
        </p:txBody>
      </p:sp>
    </p:spTree>
    <p:extLst>
      <p:ext uri="{BB962C8B-B14F-4D97-AF65-F5344CB8AC3E}">
        <p14:creationId xmlns:p14="http://schemas.microsoft.com/office/powerpoint/2010/main" val="2672500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Nešetrné obaly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Závažný ekologický dopad – jejich výroba i zneškodňování jsou doprovázeny uvolňováním jedovatých látek – spalování PVC (</a:t>
            </a:r>
            <a:r>
              <a:rPr lang="cs-CZ" dirty="0" err="1" smtClean="0"/>
              <a:t>hůavně</a:t>
            </a:r>
            <a:r>
              <a:rPr lang="cs-CZ" dirty="0" smtClean="0"/>
              <a:t> za nízkých teplot – vznik sloučenin chlóru</a:t>
            </a:r>
          </a:p>
          <a:p>
            <a:r>
              <a:rPr lang="cs-CZ" dirty="0" smtClean="0"/>
              <a:t>Ekologicky šetrné – papír, lepenku, sklo, přírodní textilie i některé plasty: PE-polyetylén, PP polypropylén, PET </a:t>
            </a:r>
            <a:r>
              <a:rPr lang="cs-CZ" dirty="0" err="1" smtClean="0"/>
              <a:t>polyetylentereftalát</a:t>
            </a:r>
            <a:r>
              <a:rPr lang="cs-CZ" dirty="0" smtClean="0"/>
              <a:t> – mají příznivý efekt při recyklaci, méně energeticky náročná výroba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27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Radioaktivní odpad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Všechny odvětví, kde se pracuje s radioaktivními látkami</a:t>
            </a:r>
          </a:p>
          <a:p>
            <a:r>
              <a:rPr lang="cs-CZ" dirty="0" smtClean="0"/>
              <a:t>Odpady vznikající v jaderné energetice – kapaliny, pomůcky a matriály (přišly při provozu jaderné elektrárny do kontaktu s radionuklidy</a:t>
            </a:r>
          </a:p>
          <a:p>
            <a:r>
              <a:rPr lang="cs-CZ" dirty="0" smtClean="0"/>
              <a:t>Uložiště: soustava po sobě jedoucích bariér – u nízko a středně aktivních odpadů –izolace po dobu 300-500 let (povrchové nebo přípovrchové uložiště – Dukovany)</a:t>
            </a:r>
          </a:p>
          <a:p>
            <a:r>
              <a:rPr lang="cs-CZ" dirty="0" smtClean="0"/>
              <a:t>Vyhořelé palivo – povrchové uložiště řádově </a:t>
            </a:r>
            <a:r>
              <a:rPr lang="cs-CZ" dirty="0" err="1" smtClean="0"/>
              <a:t>desetitísíce</a:t>
            </a:r>
            <a:r>
              <a:rPr lang="cs-CZ" dirty="0" smtClean="0"/>
              <a:t> let – Dukovany -mezisklad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163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se ve tvém městě třídí odpad?</a:t>
            </a:r>
          </a:p>
          <a:p>
            <a:r>
              <a:rPr lang="cs-CZ" dirty="0" smtClean="0"/>
              <a:t>Jak třídíte odpad doma?</a:t>
            </a:r>
          </a:p>
          <a:p>
            <a:r>
              <a:rPr lang="cs-CZ" dirty="0" smtClean="0"/>
              <a:t>Jak jsou barevně označeny kontejnery?</a:t>
            </a:r>
          </a:p>
          <a:p>
            <a:r>
              <a:rPr lang="cs-CZ" dirty="0" smtClean="0"/>
              <a:t>Nakresli mapu města a označ, kde jsou postaveny kontejnery ve městě?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7424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cs-CZ" b="1" dirty="0" smtClean="0"/>
              <a:t>Anotace:</a:t>
            </a:r>
          </a:p>
          <a:p>
            <a:pPr fontAlgn="base"/>
            <a:r>
              <a:rPr lang="cs-CZ" dirty="0" smtClean="0"/>
              <a:t>Výklad</a:t>
            </a:r>
          </a:p>
          <a:p>
            <a:pPr fontAlgn="base"/>
            <a:r>
              <a:rPr lang="cs-CZ" dirty="0" smtClean="0"/>
              <a:t>Procvičování</a:t>
            </a:r>
          </a:p>
          <a:p>
            <a:pPr marL="0" indent="0" fontAlgn="base">
              <a:buNone/>
            </a:pPr>
            <a:endParaRPr lang="cs-CZ" b="1" dirty="0" smtClean="0"/>
          </a:p>
          <a:p>
            <a:pPr fontAlgn="base"/>
            <a:r>
              <a:rPr lang="cs-CZ" b="1" dirty="0" smtClean="0"/>
              <a:t>Autor</a:t>
            </a:r>
            <a:r>
              <a:rPr lang="cs-CZ" dirty="0" smtClean="0"/>
              <a:t> : Eva petrželová</a:t>
            </a:r>
          </a:p>
          <a:p>
            <a:pPr fontAlgn="base"/>
            <a:r>
              <a:rPr lang="cs-CZ" b="1" dirty="0" smtClean="0"/>
              <a:t>Vytvořeno dne</a:t>
            </a:r>
            <a:r>
              <a:rPr lang="cs-CZ" dirty="0" smtClean="0"/>
              <a:t>: 23.05.2012</a:t>
            </a:r>
          </a:p>
          <a:p>
            <a:pPr fontAlgn="base"/>
            <a:r>
              <a:rPr lang="cs-CZ" b="1" dirty="0" err="1" smtClean="0"/>
              <a:t>Odpilotováno</a:t>
            </a:r>
            <a:r>
              <a:rPr lang="cs-CZ" b="1" dirty="0" smtClean="0"/>
              <a:t> dne</a:t>
            </a:r>
            <a:r>
              <a:rPr lang="cs-CZ" dirty="0" smtClean="0"/>
              <a:t>:24.05.2012</a:t>
            </a:r>
          </a:p>
          <a:p>
            <a:pPr fontAlgn="base"/>
            <a:r>
              <a:rPr lang="cs-CZ" b="1" dirty="0" smtClean="0"/>
              <a:t>ve třídě</a:t>
            </a:r>
            <a:r>
              <a:rPr lang="cs-CZ" dirty="0" smtClean="0"/>
              <a:t>: devátá</a:t>
            </a:r>
          </a:p>
          <a:p>
            <a:pPr fontAlgn="base"/>
            <a:r>
              <a:rPr lang="cs-CZ" b="1" dirty="0" smtClean="0"/>
              <a:t>Vzdělávací oblast</a:t>
            </a:r>
            <a:r>
              <a:rPr lang="cs-CZ" dirty="0" smtClean="0"/>
              <a:t>: Člověk a příroda</a:t>
            </a:r>
          </a:p>
          <a:p>
            <a:pPr fontAlgn="base"/>
            <a:r>
              <a:rPr lang="cs-CZ" b="1" dirty="0" smtClean="0"/>
              <a:t>Vzdělávací obor</a:t>
            </a:r>
            <a:r>
              <a:rPr lang="cs-CZ" dirty="0" smtClean="0"/>
              <a:t>: Chemie</a:t>
            </a:r>
          </a:p>
          <a:p>
            <a:pPr fontAlgn="base"/>
            <a:r>
              <a:rPr lang="cs-CZ" b="1" dirty="0" smtClean="0"/>
              <a:t>Téma</a:t>
            </a:r>
            <a:r>
              <a:rPr lang="cs-CZ" dirty="0" smtClean="0"/>
              <a:t>: Organická chemie - Odpady</a:t>
            </a:r>
          </a:p>
          <a:p>
            <a:pPr fontAlgn="base"/>
            <a:r>
              <a:rPr lang="cs-CZ" b="1" dirty="0" smtClean="0"/>
              <a:t>Klíčová slova</a:t>
            </a:r>
            <a:r>
              <a:rPr lang="cs-CZ" dirty="0" smtClean="0"/>
              <a:t>: komunální odpad, radioaktivní odpad,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12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http://cs.wikipedia.org/wiki/Recyklace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http://cs.wikipedia.org/wiki/Odpad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400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79</TotalTime>
  <Words>516</Words>
  <Application>Microsoft Office PowerPoint</Application>
  <PresentationFormat>Předvádění na obrazovce (4:3)</PresentationFormat>
  <Paragraphs>83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Název školy:  Základní škola Karla Klíče Hostinné</vt:lpstr>
      <vt:lpstr>Odpady</vt:lpstr>
      <vt:lpstr>Dělení odpadu</vt:lpstr>
      <vt:lpstr>Další dělení komunálního odpadu</vt:lpstr>
      <vt:lpstr>Nakládání s odpadem</vt:lpstr>
      <vt:lpstr>Recyklace</vt:lpstr>
      <vt:lpstr>Recyklovatelné materiály</vt:lpstr>
      <vt:lpstr>Recyklace</vt:lpstr>
      <vt:lpstr>Recyklace</vt:lpstr>
      <vt:lpstr>OBALY</vt:lpstr>
      <vt:lpstr>Nešetrné obaly</vt:lpstr>
      <vt:lpstr>Radioaktivní odpad</vt:lpstr>
      <vt:lpstr>Otázky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Petrželova</dc:creator>
  <cp:lastModifiedBy>Petrželova</cp:lastModifiedBy>
  <cp:revision>9</cp:revision>
  <dcterms:created xsi:type="dcterms:W3CDTF">2012-05-23T09:00:22Z</dcterms:created>
  <dcterms:modified xsi:type="dcterms:W3CDTF">2012-06-11T08:40:46Z</dcterms:modified>
</cp:coreProperties>
</file>