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D71D84D-392C-447B-9B62-2C322B64F902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0CF211D-A8A1-4DA8-BF6F-D024AC1492E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cs.wikipedia.org/wiki/Soubor:Batteries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zschemie.euweb.cz/redox/clanek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redox/clanek.gif" TargetMode="External"/><Relationship Id="rId2" Type="http://schemas.openxmlformats.org/officeDocument/2006/relationships/hyperlink" Target="http://cs.wikipedia.org/wiki/Soubor:Batteri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7914" y="2633433"/>
            <a:ext cx="6400800" cy="2160240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VY_32_INOVACE_03_A_10_Galvanický článek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97152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690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Galvanický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Elektromotorické napětí na galvanickém článku vzniká z rozdílu potenciálů na elektrodách</a:t>
            </a:r>
          </a:p>
          <a:p>
            <a:r>
              <a:rPr lang="cs-CZ" dirty="0" smtClean="0"/>
              <a:t>Elektrické potenciály jsou důsledkem chemických reakcí mezi elektrodami a </a:t>
            </a:r>
            <a:r>
              <a:rPr lang="cs-CZ" dirty="0" err="1" smtClean="0"/>
              <a:t>elekrolytem</a:t>
            </a:r>
            <a:endParaRPr lang="cs-CZ" dirty="0" smtClean="0"/>
          </a:p>
          <a:p>
            <a:r>
              <a:rPr lang="cs-CZ" dirty="0" smtClean="0"/>
              <a:t>Rekce mohou být samovolné nebo vyvolané průchodem elektrického proudu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96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9875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Podle italského lékaře, přírodovědce a fyzika </a:t>
            </a:r>
            <a:r>
              <a:rPr lang="cs-CZ" dirty="0" err="1" smtClean="0"/>
              <a:t>Luigiho</a:t>
            </a:r>
            <a:r>
              <a:rPr lang="cs-CZ" dirty="0" smtClean="0"/>
              <a:t> </a:t>
            </a:r>
            <a:r>
              <a:rPr lang="cs-CZ" dirty="0" err="1" smtClean="0"/>
              <a:t>Galvaniho</a:t>
            </a:r>
            <a:endParaRPr lang="cs-CZ" dirty="0" smtClean="0"/>
          </a:p>
          <a:p>
            <a:r>
              <a:rPr lang="cs-CZ" dirty="0" smtClean="0"/>
              <a:t>Při pitvání na žabích stehýnkách pozoroval záškuby po dotyku kovového předmětu, podobné záškubům vyvolaných elektrickým nábojem</a:t>
            </a:r>
          </a:p>
          <a:p>
            <a:r>
              <a:rPr lang="cs-CZ" dirty="0" smtClean="0"/>
              <a:t>Alessandro Volta – vznik elektrického napětí mezi dvěma kovy vodivě propojených </a:t>
            </a:r>
            <a:r>
              <a:rPr lang="cs-CZ" dirty="0" err="1" smtClean="0"/>
              <a:t>elektrolitem</a:t>
            </a:r>
            <a:endParaRPr lang="cs-CZ" dirty="0" smtClean="0"/>
          </a:p>
          <a:p>
            <a:r>
              <a:rPr lang="cs-CZ" dirty="0" smtClean="0"/>
              <a:t>V roce 1800 sestavil (Volta) článek – z měděné a zinkové elektrody, ponořené do kyseliny sírové – 1V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6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galvanického článku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Složen z anody tvořené lithiem, zinkem, kadmiem a katody tvořené z oxidu stříbrného nebo oxidu manganičitého a elektrolytu (roztoky alkalických hydroxidů, silných kyselin nebo jejich solí)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47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galvanických článků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Druh článku –primární – nedá se opět nabít</a:t>
            </a:r>
          </a:p>
          <a:p>
            <a:pPr marL="0" indent="0">
              <a:buNone/>
            </a:pPr>
            <a:r>
              <a:rPr lang="cs-CZ" dirty="0" smtClean="0"/>
              <a:t>                           - sekundární – lze dobíjet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Elektromotorické napětí – velikost mezi elektrodami nezatíženého článku</a:t>
            </a:r>
          </a:p>
          <a:p>
            <a:r>
              <a:rPr lang="cs-CZ" dirty="0" smtClean="0"/>
              <a:t>Kapacita – elektrická energie uložena v nabitém článku</a:t>
            </a:r>
          </a:p>
          <a:p>
            <a:r>
              <a:rPr lang="cs-CZ" dirty="0" smtClean="0"/>
              <a:t>Míra samovybíjení – určuje dobu skladovatelnosti</a:t>
            </a:r>
          </a:p>
          <a:p>
            <a:r>
              <a:rPr lang="cs-CZ" dirty="0" smtClean="0"/>
              <a:t>Elektrický výkon – množství energie, které je článek schopen dodat za jednotku času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3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Vnitřní odpor – velikost při průchodu elektrického proudu</a:t>
            </a:r>
          </a:p>
          <a:p>
            <a:r>
              <a:rPr lang="cs-CZ" dirty="0" smtClean="0"/>
              <a:t>Účinnost – podíl vydané a dodané energie u akumulátorů</a:t>
            </a:r>
          </a:p>
          <a:p>
            <a:r>
              <a:rPr lang="cs-CZ" dirty="0" smtClean="0"/>
              <a:t>Cena – ovlivněna cenou matriálu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http://cs.wikipedia.org/wiki/Soubor:Batteries.jpg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4365104"/>
            <a:ext cx="3810000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81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Galvanický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http://www.zschemie.euweb.cz/redox/clanek.gif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140968"/>
            <a:ext cx="428625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30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Spojování galvanických článků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dosažení většího napětí můžeme články spojovat do baterií SERIOVĚ – celkové napětí je dáno součtem dílčích napětí</a:t>
            </a:r>
          </a:p>
          <a:p>
            <a:r>
              <a:rPr lang="cs-CZ" dirty="0" smtClean="0"/>
              <a:t>Plochá baterie – obsahuje 3 suché články</a:t>
            </a:r>
          </a:p>
          <a:p>
            <a:r>
              <a:rPr lang="cs-CZ" dirty="0" smtClean="0"/>
              <a:t>9V baterie obsahuje 6 suchých nebo alkalických článků</a:t>
            </a:r>
          </a:p>
          <a:p>
            <a:r>
              <a:rPr lang="cs-CZ" dirty="0" smtClean="0"/>
              <a:t>PARALELNÍ spojení – zůstává </a:t>
            </a:r>
            <a:r>
              <a:rPr lang="cs-CZ" dirty="0" err="1" smtClean="0"/>
              <a:t>elek.napětí</a:t>
            </a:r>
            <a:r>
              <a:rPr lang="cs-CZ" dirty="0" smtClean="0"/>
              <a:t> stejné, baterie však snese větší zatížení – pouze stejné články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93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galvanického článku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Přenosné elektrospotřebiče -  baterkách, hodinkách, mobilních telefonech, přenosných PC, fotoaparátech, kamerách</a:t>
            </a:r>
          </a:p>
          <a:p>
            <a:r>
              <a:rPr lang="cs-CZ" dirty="0" smtClean="0"/>
              <a:t>VÝHODA – snadná přenosnost, malé rozměry, nízká hmotnost</a:t>
            </a:r>
          </a:p>
          <a:p>
            <a:r>
              <a:rPr lang="cs-CZ" dirty="0" smtClean="0"/>
              <a:t>NEVÝHODA – nízké elektromotorické napětí, nízký výkon, krátká životnost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8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11.6.2012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:12.6. 2012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devátá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 – Galvanický článek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galvanický článek, elektrody, elektrolyt, napětí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2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http://cs.wikipedia.org/wiki/Soubor:Batteries.jpg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http://www.zschemie.euweb.cz/redox/clanek.gif</a:t>
            </a:r>
            <a:endParaRPr lang="cs-CZ" dirty="0" smtClean="0"/>
          </a:p>
          <a:p>
            <a:r>
              <a:rPr lang="cs-CZ" dirty="0" smtClean="0"/>
              <a:t>http://cs.wikipedia.org/wiki/Galvanický_ článek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56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</TotalTime>
  <Words>388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Název školy:  Základní škola Karla Klíče Hostinné</vt:lpstr>
      <vt:lpstr>Galvanický článek</vt:lpstr>
      <vt:lpstr>     Historie</vt:lpstr>
      <vt:lpstr>Složení galvanického článku</vt:lpstr>
      <vt:lpstr>Parametry galvanických článků</vt:lpstr>
      <vt:lpstr>Prezentace aplikace PowerPoint</vt:lpstr>
      <vt:lpstr>Galvanický článek</vt:lpstr>
      <vt:lpstr>Spojování galvanických článků</vt:lpstr>
      <vt:lpstr>Využití galvanického článku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2</cp:revision>
  <dcterms:created xsi:type="dcterms:W3CDTF">2012-07-13T11:27:34Z</dcterms:created>
  <dcterms:modified xsi:type="dcterms:W3CDTF">2012-07-13T11:39:23Z</dcterms:modified>
</cp:coreProperties>
</file>