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78" r:id="rId2"/>
  </p:sldMasterIdLst>
  <p:notesMasterIdLst>
    <p:notesMasterId r:id="rId12"/>
  </p:notesMasterIdLst>
  <p:sldIdLst>
    <p:sldId id="257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65F8E-380F-4A69-8B3A-72694F9B6CBB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82BAE8-5DEF-4067-8CDA-89027A92DB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4678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01AF3A-E1E5-4838-8466-D615707B2E06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Rozebrat před puštěním prezentace jaké síly působí na sloup a zároveň na kuličku.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82BAE8-5DEF-4067-8CDA-89027A92DB9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9309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688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05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9531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4779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765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617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452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20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7829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9572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E7E6F364-C6EA-4131-A9E6-5E2126354082}" type="datetimeFigureOut">
              <a:rPr lang="cs-CZ" smtClean="0"/>
              <a:pPr/>
              <a:t>14.7.2012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3EAE40CA-801A-433C-ACFB-6AFD0076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18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61F3A252-69A8-496F-88CC-12C01FE297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14.7.2012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A8B5E80-618D-42D5-BE8E-A2E2ED8F0F7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  <p:sldLayoutId id="2147483890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hyperlink" Target="http://www.1zsklasterec.cz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3/39/GodfreyKneller-IsaacNewton-1689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2115666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Mgr. Zdeňka Horská</a:t>
            </a: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VY_32_INOVACE_2_19_ Newtonovy pohybové zákony I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576" y="3789040"/>
            <a:ext cx="7344816" cy="1872208"/>
          </a:xfrm>
        </p:spPr>
        <p:txBody>
          <a:bodyPr>
            <a:noAutofit/>
          </a:bodyPr>
          <a:lstStyle/>
          <a:p>
            <a:pPr algn="l"/>
            <a:r>
              <a:rPr lang="cs-CZ" sz="2800" b="1" dirty="0" smtClean="0"/>
              <a:t>Anotace: </a:t>
            </a:r>
            <a:r>
              <a:rPr lang="cs-CZ" sz="2800" dirty="0" smtClean="0"/>
              <a:t>Interaktivní prezentace pro  7. ročník. </a:t>
            </a:r>
            <a:r>
              <a:rPr lang="cs-CZ" sz="2800" dirty="0" smtClean="0"/>
              <a:t>             K </a:t>
            </a:r>
            <a:r>
              <a:rPr lang="cs-CZ" sz="2800" dirty="0" smtClean="0"/>
              <a:t>výkladu Newtonových pohybových zákonů. Žáci se seznámí s I. zákonem a jeho </a:t>
            </a:r>
            <a:r>
              <a:rPr lang="cs-CZ" sz="2800" dirty="0" smtClean="0"/>
              <a:t>praktickým využitím.</a:t>
            </a:r>
            <a:endParaRPr lang="cs-CZ" sz="2800" dirty="0"/>
          </a:p>
          <a:p>
            <a:pPr algn="l"/>
            <a:endParaRPr lang="cs-CZ" sz="2800" dirty="0"/>
          </a:p>
        </p:txBody>
      </p:sp>
      <p:pic>
        <p:nvPicPr>
          <p:cNvPr id="6" name="Obráze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5805264"/>
            <a:ext cx="4464496" cy="79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Obrázek 8" descr="logo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332656"/>
            <a:ext cx="792088" cy="8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3162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941168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FFFF00"/>
                </a:solidFill>
                <a:latin typeface="Algerian" pitchFamily="82" charset="0"/>
              </a:rPr>
              <a:t>Newtonovy pohybové zákony</a:t>
            </a:r>
            <a:endParaRPr lang="cs-CZ" sz="6000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643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125113" cy="924475"/>
          </a:xfrm>
        </p:spPr>
        <p:txBody>
          <a:bodyPr/>
          <a:lstStyle/>
          <a:p>
            <a:r>
              <a:rPr lang="cs-CZ" dirty="0" smtClean="0"/>
              <a:t>Sir Isaac Newton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196752"/>
            <a:ext cx="8219256" cy="525658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4. ledna 1643 – 31. března 1727 </a:t>
            </a:r>
          </a:p>
          <a:p>
            <a:r>
              <a:rPr lang="cs-CZ" sz="2400" dirty="0" smtClean="0"/>
              <a:t>byl anglický fyzik, matematik, astronom, přírodní filosof, alchymista a teolog</a:t>
            </a:r>
          </a:p>
          <a:p>
            <a:r>
              <a:rPr lang="cs-CZ" sz="2400" dirty="0" smtClean="0"/>
              <a:t>bývá často považován za jednu z nejvlivnějších osob </a:t>
            </a:r>
            <a:r>
              <a:rPr lang="cs-CZ" sz="2400" dirty="0" smtClean="0"/>
              <a:t>                                 v </a:t>
            </a:r>
            <a:r>
              <a:rPr lang="cs-CZ" sz="2400" dirty="0" smtClean="0"/>
              <a:t>dějinách lidstva</a:t>
            </a:r>
          </a:p>
          <a:p>
            <a:r>
              <a:rPr lang="cs-CZ" sz="2400" dirty="0" smtClean="0"/>
              <a:t>jeho publikace </a:t>
            </a:r>
            <a:r>
              <a:rPr lang="cs-CZ" sz="2400" i="1" dirty="0" err="1" smtClean="0"/>
              <a:t>Philosophiæ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Naturalis</a:t>
            </a:r>
            <a:r>
              <a:rPr lang="cs-CZ" sz="2400" i="1" dirty="0" smtClean="0"/>
              <a:t> Principia </a:t>
            </a:r>
            <a:r>
              <a:rPr lang="cs-CZ" sz="2400" i="1" dirty="0" err="1" smtClean="0"/>
              <a:t>Mathematica</a:t>
            </a:r>
            <a:r>
              <a:rPr lang="cs-CZ" sz="2400" dirty="0" smtClean="0"/>
              <a:t>, vydaná v roce 1687, položila základy klasické mechaniky </a:t>
            </a:r>
            <a:r>
              <a:rPr lang="cs-CZ" sz="2400" dirty="0" smtClean="0"/>
              <a:t>                    a </a:t>
            </a:r>
            <a:r>
              <a:rPr lang="cs-CZ" sz="2400" dirty="0" smtClean="0"/>
              <a:t>dnes bývá řazena mezi nejdůležitější knihy v historii vědy</a:t>
            </a:r>
          </a:p>
          <a:p>
            <a:r>
              <a:rPr lang="cs-CZ" sz="2400" dirty="0" smtClean="0"/>
              <a:t>Newton v ní popisuje zákon všeobecné gravitace a tři zákony pohybu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11595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1. Zákon setrvačnosti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7813" y="4005064"/>
            <a:ext cx="8229600" cy="2448272"/>
          </a:xfrm>
        </p:spPr>
        <p:txBody>
          <a:bodyPr/>
          <a:lstStyle/>
          <a:p>
            <a:r>
              <a:rPr lang="cs-CZ" dirty="0"/>
              <a:t>1. Newtonův zákon vysvětluje a také zdůvodňuje, proč se těleso nachází v určitém pohybovém stavu a za jakých podmínek můžeme jeho pohybový stav změnit.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 rot="11563528" flipH="1" flipV="1">
            <a:off x="679906" y="2327179"/>
            <a:ext cx="7825415" cy="1587420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isometricOffAxis1To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Firewall"/>
          <p:cNvSpPr>
            <a:spLocks noEditPoints="1" noChangeArrowheads="1"/>
          </p:cNvSpPr>
          <p:nvPr/>
        </p:nvSpPr>
        <p:spPr bwMode="auto">
          <a:xfrm rot="173455">
            <a:off x="7237223" y="2174778"/>
            <a:ext cx="1696963" cy="1368152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060 w 21600"/>
              <a:gd name="T7" fmla="*/ 10800 h 21600"/>
              <a:gd name="T8" fmla="*/ 21060 w 21600"/>
              <a:gd name="T9" fmla="*/ 21600 h 21600"/>
              <a:gd name="T10" fmla="*/ 10800 w 21600"/>
              <a:gd name="T11" fmla="*/ 21600 h 21600"/>
              <a:gd name="T12" fmla="*/ 540 w 21600"/>
              <a:gd name="T13" fmla="*/ 21600 h 21600"/>
              <a:gd name="T14" fmla="*/ 54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2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540" y="4628"/>
                </a:moveTo>
                <a:lnTo>
                  <a:pt x="0" y="4628"/>
                </a:lnTo>
                <a:lnTo>
                  <a:pt x="0" y="0"/>
                </a:lnTo>
                <a:lnTo>
                  <a:pt x="21600" y="0"/>
                </a:lnTo>
                <a:lnTo>
                  <a:pt x="21600" y="4628"/>
                </a:lnTo>
                <a:lnTo>
                  <a:pt x="21060" y="4628"/>
                </a:lnTo>
                <a:lnTo>
                  <a:pt x="21060" y="21600"/>
                </a:lnTo>
                <a:lnTo>
                  <a:pt x="540" y="21600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540" y="4628"/>
                </a:moveTo>
                <a:lnTo>
                  <a:pt x="540" y="6171"/>
                </a:lnTo>
                <a:lnTo>
                  <a:pt x="2700" y="6171"/>
                </a:lnTo>
                <a:lnTo>
                  <a:pt x="2700" y="4628"/>
                </a:lnTo>
                <a:lnTo>
                  <a:pt x="540" y="4628"/>
                </a:lnTo>
                <a:close/>
              </a:path>
              <a:path w="21600" h="21600" extrusionOk="0">
                <a:moveTo>
                  <a:pt x="2700" y="4628"/>
                </a:moveTo>
                <a:lnTo>
                  <a:pt x="2700" y="6171"/>
                </a:lnTo>
                <a:lnTo>
                  <a:pt x="4860" y="6171"/>
                </a:lnTo>
                <a:lnTo>
                  <a:pt x="4860" y="4628"/>
                </a:lnTo>
                <a:lnTo>
                  <a:pt x="2700" y="4628"/>
                </a:lnTo>
                <a:close/>
              </a:path>
              <a:path w="21600" h="21600" extrusionOk="0">
                <a:moveTo>
                  <a:pt x="4860" y="4628"/>
                </a:moveTo>
                <a:lnTo>
                  <a:pt x="4860" y="6171"/>
                </a:lnTo>
                <a:lnTo>
                  <a:pt x="7020" y="6171"/>
                </a:lnTo>
                <a:lnTo>
                  <a:pt x="7020" y="4628"/>
                </a:lnTo>
                <a:lnTo>
                  <a:pt x="4860" y="4628"/>
                </a:lnTo>
                <a:close/>
              </a:path>
              <a:path w="21600" h="21600" extrusionOk="0">
                <a:moveTo>
                  <a:pt x="7020" y="4628"/>
                </a:moveTo>
                <a:lnTo>
                  <a:pt x="7020" y="6171"/>
                </a:lnTo>
                <a:lnTo>
                  <a:pt x="9180" y="6171"/>
                </a:lnTo>
                <a:lnTo>
                  <a:pt x="9180" y="4628"/>
                </a:lnTo>
                <a:lnTo>
                  <a:pt x="7020" y="4628"/>
                </a:lnTo>
                <a:close/>
              </a:path>
              <a:path w="21600" h="21600" extrusionOk="0">
                <a:moveTo>
                  <a:pt x="9180" y="4628"/>
                </a:moveTo>
                <a:lnTo>
                  <a:pt x="9180" y="6171"/>
                </a:lnTo>
                <a:lnTo>
                  <a:pt x="11340" y="6171"/>
                </a:lnTo>
                <a:lnTo>
                  <a:pt x="11340" y="4628"/>
                </a:lnTo>
                <a:lnTo>
                  <a:pt x="9180" y="4628"/>
                </a:lnTo>
                <a:close/>
              </a:path>
              <a:path w="21600" h="21600" extrusionOk="0">
                <a:moveTo>
                  <a:pt x="11340" y="4628"/>
                </a:moveTo>
                <a:lnTo>
                  <a:pt x="11340" y="6171"/>
                </a:lnTo>
                <a:lnTo>
                  <a:pt x="13500" y="6171"/>
                </a:lnTo>
                <a:lnTo>
                  <a:pt x="13500" y="4628"/>
                </a:lnTo>
                <a:lnTo>
                  <a:pt x="11340" y="4628"/>
                </a:lnTo>
                <a:close/>
              </a:path>
              <a:path w="21600" h="21600" extrusionOk="0">
                <a:moveTo>
                  <a:pt x="13500" y="4628"/>
                </a:moveTo>
                <a:lnTo>
                  <a:pt x="13500" y="6171"/>
                </a:lnTo>
                <a:lnTo>
                  <a:pt x="15660" y="6171"/>
                </a:lnTo>
                <a:lnTo>
                  <a:pt x="15660" y="4628"/>
                </a:lnTo>
                <a:lnTo>
                  <a:pt x="13500" y="4628"/>
                </a:lnTo>
                <a:close/>
              </a:path>
              <a:path w="21600" h="21600" extrusionOk="0">
                <a:moveTo>
                  <a:pt x="15660" y="4628"/>
                </a:moveTo>
                <a:lnTo>
                  <a:pt x="15660" y="6171"/>
                </a:lnTo>
                <a:lnTo>
                  <a:pt x="17820" y="6171"/>
                </a:lnTo>
                <a:lnTo>
                  <a:pt x="17820" y="4628"/>
                </a:lnTo>
                <a:lnTo>
                  <a:pt x="15660" y="4628"/>
                </a:lnTo>
                <a:close/>
              </a:path>
              <a:path w="21600" h="21600" extrusionOk="0">
                <a:moveTo>
                  <a:pt x="17820" y="4628"/>
                </a:moveTo>
                <a:lnTo>
                  <a:pt x="17820" y="6171"/>
                </a:lnTo>
                <a:lnTo>
                  <a:pt x="19980" y="6171"/>
                </a:lnTo>
                <a:lnTo>
                  <a:pt x="19980" y="4628"/>
                </a:lnTo>
                <a:lnTo>
                  <a:pt x="17820" y="4628"/>
                </a:lnTo>
                <a:close/>
              </a:path>
              <a:path w="21600" h="21600" extrusionOk="0">
                <a:moveTo>
                  <a:pt x="1620" y="6171"/>
                </a:moveTo>
                <a:lnTo>
                  <a:pt x="1620" y="7714"/>
                </a:lnTo>
                <a:lnTo>
                  <a:pt x="3779" y="7714"/>
                </a:lnTo>
                <a:lnTo>
                  <a:pt x="3779" y="6171"/>
                </a:lnTo>
                <a:lnTo>
                  <a:pt x="1620" y="6171"/>
                </a:lnTo>
                <a:close/>
              </a:path>
              <a:path w="21600" h="21600" extrusionOk="0">
                <a:moveTo>
                  <a:pt x="3779" y="6171"/>
                </a:moveTo>
                <a:lnTo>
                  <a:pt x="3779" y="7714"/>
                </a:lnTo>
                <a:lnTo>
                  <a:pt x="5940" y="7714"/>
                </a:lnTo>
                <a:lnTo>
                  <a:pt x="5940" y="6171"/>
                </a:lnTo>
                <a:lnTo>
                  <a:pt x="3779" y="6171"/>
                </a:lnTo>
                <a:close/>
              </a:path>
              <a:path w="21600" h="21600" extrusionOk="0">
                <a:moveTo>
                  <a:pt x="5940" y="6171"/>
                </a:moveTo>
                <a:lnTo>
                  <a:pt x="5940" y="7714"/>
                </a:lnTo>
                <a:lnTo>
                  <a:pt x="8100" y="7714"/>
                </a:lnTo>
                <a:lnTo>
                  <a:pt x="8100" y="6171"/>
                </a:lnTo>
                <a:lnTo>
                  <a:pt x="5940" y="6171"/>
                </a:lnTo>
                <a:close/>
              </a:path>
              <a:path w="21600" h="21600" extrusionOk="0">
                <a:moveTo>
                  <a:pt x="8100" y="6171"/>
                </a:moveTo>
                <a:lnTo>
                  <a:pt x="8100" y="7714"/>
                </a:lnTo>
                <a:lnTo>
                  <a:pt x="10260" y="7714"/>
                </a:lnTo>
                <a:lnTo>
                  <a:pt x="10260" y="6171"/>
                </a:lnTo>
                <a:lnTo>
                  <a:pt x="8100" y="6171"/>
                </a:lnTo>
                <a:close/>
              </a:path>
              <a:path w="21600" h="21600" extrusionOk="0">
                <a:moveTo>
                  <a:pt x="10260" y="6171"/>
                </a:moveTo>
                <a:lnTo>
                  <a:pt x="10260" y="7714"/>
                </a:lnTo>
                <a:lnTo>
                  <a:pt x="12419" y="7714"/>
                </a:lnTo>
                <a:lnTo>
                  <a:pt x="12419" y="6171"/>
                </a:lnTo>
                <a:lnTo>
                  <a:pt x="10260" y="6171"/>
                </a:lnTo>
                <a:close/>
              </a:path>
              <a:path w="21600" h="21600" extrusionOk="0">
                <a:moveTo>
                  <a:pt x="12419" y="6171"/>
                </a:moveTo>
                <a:lnTo>
                  <a:pt x="12419" y="7714"/>
                </a:lnTo>
                <a:lnTo>
                  <a:pt x="14580" y="7714"/>
                </a:lnTo>
                <a:lnTo>
                  <a:pt x="14580" y="6171"/>
                </a:lnTo>
                <a:lnTo>
                  <a:pt x="12419" y="6171"/>
                </a:lnTo>
                <a:close/>
              </a:path>
              <a:path w="21600" h="21600" extrusionOk="0">
                <a:moveTo>
                  <a:pt x="14580" y="6171"/>
                </a:moveTo>
                <a:lnTo>
                  <a:pt x="14580" y="7714"/>
                </a:lnTo>
                <a:lnTo>
                  <a:pt x="16740" y="7714"/>
                </a:lnTo>
                <a:lnTo>
                  <a:pt x="16740" y="6171"/>
                </a:lnTo>
                <a:lnTo>
                  <a:pt x="14580" y="6171"/>
                </a:lnTo>
                <a:close/>
              </a:path>
              <a:path w="21600" h="21600" extrusionOk="0">
                <a:moveTo>
                  <a:pt x="16740" y="6171"/>
                </a:moveTo>
                <a:lnTo>
                  <a:pt x="16740" y="7714"/>
                </a:lnTo>
                <a:lnTo>
                  <a:pt x="18900" y="7714"/>
                </a:lnTo>
                <a:lnTo>
                  <a:pt x="18900" y="6171"/>
                </a:lnTo>
                <a:lnTo>
                  <a:pt x="16740" y="6171"/>
                </a:lnTo>
                <a:close/>
              </a:path>
              <a:path w="21600" h="21600" extrusionOk="0">
                <a:moveTo>
                  <a:pt x="18900" y="6171"/>
                </a:moveTo>
                <a:lnTo>
                  <a:pt x="18900" y="7714"/>
                </a:lnTo>
                <a:lnTo>
                  <a:pt x="21060" y="7714"/>
                </a:lnTo>
                <a:lnTo>
                  <a:pt x="21060" y="6171"/>
                </a:lnTo>
                <a:lnTo>
                  <a:pt x="18900" y="6171"/>
                </a:lnTo>
                <a:close/>
              </a:path>
              <a:path w="21600" h="21600" extrusionOk="0">
                <a:moveTo>
                  <a:pt x="540" y="7714"/>
                </a:moveTo>
                <a:lnTo>
                  <a:pt x="540" y="9257"/>
                </a:lnTo>
                <a:lnTo>
                  <a:pt x="2700" y="9257"/>
                </a:lnTo>
                <a:lnTo>
                  <a:pt x="2700" y="7714"/>
                </a:lnTo>
                <a:lnTo>
                  <a:pt x="540" y="7714"/>
                </a:lnTo>
                <a:close/>
              </a:path>
              <a:path w="21600" h="21600" extrusionOk="0">
                <a:moveTo>
                  <a:pt x="2700" y="7714"/>
                </a:moveTo>
                <a:lnTo>
                  <a:pt x="2700" y="9257"/>
                </a:lnTo>
                <a:lnTo>
                  <a:pt x="4860" y="9257"/>
                </a:lnTo>
                <a:lnTo>
                  <a:pt x="4860" y="7714"/>
                </a:lnTo>
                <a:lnTo>
                  <a:pt x="2700" y="7714"/>
                </a:lnTo>
                <a:close/>
              </a:path>
              <a:path w="21600" h="21600" extrusionOk="0">
                <a:moveTo>
                  <a:pt x="4860" y="7714"/>
                </a:moveTo>
                <a:lnTo>
                  <a:pt x="4860" y="9257"/>
                </a:lnTo>
                <a:lnTo>
                  <a:pt x="7020" y="9257"/>
                </a:lnTo>
                <a:lnTo>
                  <a:pt x="7020" y="7714"/>
                </a:lnTo>
                <a:lnTo>
                  <a:pt x="4860" y="7714"/>
                </a:lnTo>
                <a:close/>
              </a:path>
              <a:path w="21600" h="21600" extrusionOk="0">
                <a:moveTo>
                  <a:pt x="7020" y="7714"/>
                </a:moveTo>
                <a:lnTo>
                  <a:pt x="7020" y="9257"/>
                </a:lnTo>
                <a:lnTo>
                  <a:pt x="9180" y="9257"/>
                </a:lnTo>
                <a:lnTo>
                  <a:pt x="9180" y="7714"/>
                </a:lnTo>
                <a:lnTo>
                  <a:pt x="7020" y="7714"/>
                </a:lnTo>
                <a:close/>
              </a:path>
              <a:path w="21600" h="21600" extrusionOk="0">
                <a:moveTo>
                  <a:pt x="9180" y="7714"/>
                </a:moveTo>
                <a:lnTo>
                  <a:pt x="9180" y="9257"/>
                </a:lnTo>
                <a:lnTo>
                  <a:pt x="11340" y="9257"/>
                </a:lnTo>
                <a:lnTo>
                  <a:pt x="11340" y="7714"/>
                </a:lnTo>
                <a:lnTo>
                  <a:pt x="9180" y="7714"/>
                </a:lnTo>
                <a:close/>
              </a:path>
              <a:path w="21600" h="21600" extrusionOk="0">
                <a:moveTo>
                  <a:pt x="11340" y="7714"/>
                </a:moveTo>
                <a:lnTo>
                  <a:pt x="11340" y="9257"/>
                </a:lnTo>
                <a:lnTo>
                  <a:pt x="13500" y="9257"/>
                </a:lnTo>
                <a:lnTo>
                  <a:pt x="13500" y="7714"/>
                </a:lnTo>
                <a:lnTo>
                  <a:pt x="11340" y="7714"/>
                </a:lnTo>
                <a:close/>
              </a:path>
              <a:path w="21600" h="21600" extrusionOk="0">
                <a:moveTo>
                  <a:pt x="13500" y="7714"/>
                </a:moveTo>
                <a:lnTo>
                  <a:pt x="13500" y="9257"/>
                </a:lnTo>
                <a:lnTo>
                  <a:pt x="15660" y="9257"/>
                </a:lnTo>
                <a:lnTo>
                  <a:pt x="15660" y="7714"/>
                </a:lnTo>
                <a:lnTo>
                  <a:pt x="13500" y="7714"/>
                </a:lnTo>
                <a:close/>
              </a:path>
              <a:path w="21600" h="21600" extrusionOk="0">
                <a:moveTo>
                  <a:pt x="15660" y="7714"/>
                </a:moveTo>
                <a:lnTo>
                  <a:pt x="15660" y="9257"/>
                </a:lnTo>
                <a:lnTo>
                  <a:pt x="17820" y="9257"/>
                </a:lnTo>
                <a:lnTo>
                  <a:pt x="17820" y="7714"/>
                </a:lnTo>
                <a:lnTo>
                  <a:pt x="15660" y="7714"/>
                </a:lnTo>
                <a:close/>
              </a:path>
              <a:path w="21600" h="21600" extrusionOk="0">
                <a:moveTo>
                  <a:pt x="17820" y="7714"/>
                </a:moveTo>
                <a:lnTo>
                  <a:pt x="17820" y="9257"/>
                </a:lnTo>
                <a:lnTo>
                  <a:pt x="19980" y="9257"/>
                </a:lnTo>
                <a:lnTo>
                  <a:pt x="19980" y="7714"/>
                </a:lnTo>
                <a:lnTo>
                  <a:pt x="17820" y="7714"/>
                </a:lnTo>
                <a:close/>
              </a:path>
              <a:path w="21600" h="21600" extrusionOk="0">
                <a:moveTo>
                  <a:pt x="1620" y="9257"/>
                </a:moveTo>
                <a:lnTo>
                  <a:pt x="1620" y="10800"/>
                </a:lnTo>
                <a:lnTo>
                  <a:pt x="3779" y="10800"/>
                </a:lnTo>
                <a:lnTo>
                  <a:pt x="3779" y="9257"/>
                </a:lnTo>
                <a:lnTo>
                  <a:pt x="1620" y="9257"/>
                </a:lnTo>
                <a:close/>
              </a:path>
              <a:path w="21600" h="21600" extrusionOk="0">
                <a:moveTo>
                  <a:pt x="3779" y="9257"/>
                </a:moveTo>
                <a:lnTo>
                  <a:pt x="3779" y="10800"/>
                </a:lnTo>
                <a:lnTo>
                  <a:pt x="5940" y="10800"/>
                </a:lnTo>
                <a:lnTo>
                  <a:pt x="5940" y="9257"/>
                </a:lnTo>
                <a:lnTo>
                  <a:pt x="3779" y="9257"/>
                </a:lnTo>
                <a:close/>
              </a:path>
              <a:path w="21600" h="21600" extrusionOk="0">
                <a:moveTo>
                  <a:pt x="5940" y="9257"/>
                </a:moveTo>
                <a:lnTo>
                  <a:pt x="5940" y="10800"/>
                </a:lnTo>
                <a:lnTo>
                  <a:pt x="8100" y="10800"/>
                </a:lnTo>
                <a:lnTo>
                  <a:pt x="8100" y="9257"/>
                </a:lnTo>
                <a:lnTo>
                  <a:pt x="5940" y="9257"/>
                </a:lnTo>
                <a:close/>
              </a:path>
              <a:path w="21600" h="21600" extrusionOk="0">
                <a:moveTo>
                  <a:pt x="8100" y="9257"/>
                </a:moveTo>
                <a:lnTo>
                  <a:pt x="8100" y="10800"/>
                </a:lnTo>
                <a:lnTo>
                  <a:pt x="10260" y="10800"/>
                </a:lnTo>
                <a:lnTo>
                  <a:pt x="10260" y="9257"/>
                </a:lnTo>
                <a:lnTo>
                  <a:pt x="8100" y="9257"/>
                </a:lnTo>
                <a:close/>
              </a:path>
              <a:path w="21600" h="21600" extrusionOk="0">
                <a:moveTo>
                  <a:pt x="10260" y="9257"/>
                </a:moveTo>
                <a:lnTo>
                  <a:pt x="10260" y="10800"/>
                </a:lnTo>
                <a:lnTo>
                  <a:pt x="12419" y="10800"/>
                </a:lnTo>
                <a:lnTo>
                  <a:pt x="12419" y="9257"/>
                </a:lnTo>
                <a:lnTo>
                  <a:pt x="10260" y="9257"/>
                </a:lnTo>
                <a:close/>
              </a:path>
              <a:path w="21600" h="21600" extrusionOk="0">
                <a:moveTo>
                  <a:pt x="12419" y="9257"/>
                </a:moveTo>
                <a:lnTo>
                  <a:pt x="12419" y="10800"/>
                </a:lnTo>
                <a:lnTo>
                  <a:pt x="14580" y="10800"/>
                </a:lnTo>
                <a:lnTo>
                  <a:pt x="14580" y="9257"/>
                </a:lnTo>
                <a:lnTo>
                  <a:pt x="12419" y="9257"/>
                </a:lnTo>
                <a:close/>
              </a:path>
              <a:path w="21600" h="21600" extrusionOk="0">
                <a:moveTo>
                  <a:pt x="14580" y="9257"/>
                </a:moveTo>
                <a:lnTo>
                  <a:pt x="14580" y="10800"/>
                </a:lnTo>
                <a:lnTo>
                  <a:pt x="16740" y="10800"/>
                </a:lnTo>
                <a:lnTo>
                  <a:pt x="16740" y="9257"/>
                </a:lnTo>
                <a:lnTo>
                  <a:pt x="14580" y="9257"/>
                </a:lnTo>
                <a:close/>
              </a:path>
              <a:path w="21600" h="21600" extrusionOk="0">
                <a:moveTo>
                  <a:pt x="16740" y="9257"/>
                </a:moveTo>
                <a:lnTo>
                  <a:pt x="16740" y="10800"/>
                </a:lnTo>
                <a:lnTo>
                  <a:pt x="18900" y="10800"/>
                </a:lnTo>
                <a:lnTo>
                  <a:pt x="18900" y="9257"/>
                </a:lnTo>
                <a:lnTo>
                  <a:pt x="16740" y="9257"/>
                </a:lnTo>
                <a:close/>
              </a:path>
              <a:path w="21600" h="21600" extrusionOk="0">
                <a:moveTo>
                  <a:pt x="18900" y="9257"/>
                </a:moveTo>
                <a:lnTo>
                  <a:pt x="18900" y="10800"/>
                </a:lnTo>
                <a:lnTo>
                  <a:pt x="21060" y="10800"/>
                </a:lnTo>
                <a:lnTo>
                  <a:pt x="21060" y="9257"/>
                </a:lnTo>
                <a:lnTo>
                  <a:pt x="18900" y="9257"/>
                </a:lnTo>
                <a:close/>
              </a:path>
              <a:path w="21600" h="21600" extrusionOk="0">
                <a:moveTo>
                  <a:pt x="540" y="10800"/>
                </a:moveTo>
                <a:lnTo>
                  <a:pt x="540" y="12342"/>
                </a:lnTo>
                <a:lnTo>
                  <a:pt x="2700" y="12342"/>
                </a:lnTo>
                <a:lnTo>
                  <a:pt x="2700" y="10800"/>
                </a:lnTo>
                <a:lnTo>
                  <a:pt x="540" y="10800"/>
                </a:lnTo>
                <a:close/>
              </a:path>
              <a:path w="21600" h="21600" extrusionOk="0">
                <a:moveTo>
                  <a:pt x="2700" y="10800"/>
                </a:moveTo>
                <a:lnTo>
                  <a:pt x="2700" y="12342"/>
                </a:lnTo>
                <a:lnTo>
                  <a:pt x="4860" y="12342"/>
                </a:lnTo>
                <a:lnTo>
                  <a:pt x="4860" y="10800"/>
                </a:lnTo>
                <a:lnTo>
                  <a:pt x="2700" y="10800"/>
                </a:lnTo>
                <a:close/>
              </a:path>
              <a:path w="21600" h="21600" extrusionOk="0">
                <a:moveTo>
                  <a:pt x="4860" y="10800"/>
                </a:moveTo>
                <a:lnTo>
                  <a:pt x="4860" y="12342"/>
                </a:lnTo>
                <a:lnTo>
                  <a:pt x="7020" y="12342"/>
                </a:lnTo>
                <a:lnTo>
                  <a:pt x="7020" y="10800"/>
                </a:lnTo>
                <a:lnTo>
                  <a:pt x="4860" y="10800"/>
                </a:lnTo>
                <a:close/>
              </a:path>
              <a:path w="21600" h="21600" extrusionOk="0">
                <a:moveTo>
                  <a:pt x="7020" y="10800"/>
                </a:moveTo>
                <a:lnTo>
                  <a:pt x="7020" y="12342"/>
                </a:lnTo>
                <a:lnTo>
                  <a:pt x="9180" y="12342"/>
                </a:lnTo>
                <a:lnTo>
                  <a:pt x="9180" y="10800"/>
                </a:lnTo>
                <a:lnTo>
                  <a:pt x="7020" y="10800"/>
                </a:lnTo>
                <a:close/>
              </a:path>
              <a:path w="21600" h="21600" extrusionOk="0">
                <a:moveTo>
                  <a:pt x="9180" y="10800"/>
                </a:moveTo>
                <a:lnTo>
                  <a:pt x="9180" y="12342"/>
                </a:lnTo>
                <a:lnTo>
                  <a:pt x="11340" y="12342"/>
                </a:lnTo>
                <a:lnTo>
                  <a:pt x="11340" y="10800"/>
                </a:lnTo>
                <a:lnTo>
                  <a:pt x="9180" y="10800"/>
                </a:lnTo>
                <a:close/>
              </a:path>
              <a:path w="21600" h="21600" extrusionOk="0">
                <a:moveTo>
                  <a:pt x="11340" y="10800"/>
                </a:moveTo>
                <a:lnTo>
                  <a:pt x="11340" y="12342"/>
                </a:lnTo>
                <a:lnTo>
                  <a:pt x="13500" y="12342"/>
                </a:lnTo>
                <a:lnTo>
                  <a:pt x="13500" y="10800"/>
                </a:lnTo>
                <a:lnTo>
                  <a:pt x="11340" y="10800"/>
                </a:lnTo>
                <a:close/>
              </a:path>
              <a:path w="21600" h="21600" extrusionOk="0">
                <a:moveTo>
                  <a:pt x="13500" y="10800"/>
                </a:moveTo>
                <a:lnTo>
                  <a:pt x="13500" y="12342"/>
                </a:lnTo>
                <a:lnTo>
                  <a:pt x="15660" y="12342"/>
                </a:lnTo>
                <a:lnTo>
                  <a:pt x="15660" y="10800"/>
                </a:lnTo>
                <a:lnTo>
                  <a:pt x="13500" y="10800"/>
                </a:lnTo>
                <a:close/>
              </a:path>
              <a:path w="21600" h="21600" extrusionOk="0">
                <a:moveTo>
                  <a:pt x="15660" y="10800"/>
                </a:moveTo>
                <a:lnTo>
                  <a:pt x="15660" y="12342"/>
                </a:lnTo>
                <a:lnTo>
                  <a:pt x="17820" y="12342"/>
                </a:lnTo>
                <a:lnTo>
                  <a:pt x="17820" y="10800"/>
                </a:lnTo>
                <a:lnTo>
                  <a:pt x="15660" y="10800"/>
                </a:lnTo>
                <a:close/>
              </a:path>
              <a:path w="21600" h="21600" extrusionOk="0">
                <a:moveTo>
                  <a:pt x="17820" y="10800"/>
                </a:moveTo>
                <a:lnTo>
                  <a:pt x="17820" y="12342"/>
                </a:lnTo>
                <a:lnTo>
                  <a:pt x="19980" y="12342"/>
                </a:lnTo>
                <a:lnTo>
                  <a:pt x="19980" y="10800"/>
                </a:lnTo>
                <a:lnTo>
                  <a:pt x="17820" y="10800"/>
                </a:lnTo>
                <a:close/>
              </a:path>
              <a:path w="21600" h="21600" extrusionOk="0">
                <a:moveTo>
                  <a:pt x="1620" y="12342"/>
                </a:moveTo>
                <a:lnTo>
                  <a:pt x="1620" y="13885"/>
                </a:lnTo>
                <a:lnTo>
                  <a:pt x="3779" y="13885"/>
                </a:lnTo>
                <a:lnTo>
                  <a:pt x="3779" y="12342"/>
                </a:lnTo>
                <a:lnTo>
                  <a:pt x="1620" y="12342"/>
                </a:lnTo>
                <a:close/>
              </a:path>
              <a:path w="21600" h="21600" extrusionOk="0">
                <a:moveTo>
                  <a:pt x="3779" y="12342"/>
                </a:moveTo>
                <a:lnTo>
                  <a:pt x="3779" y="13885"/>
                </a:lnTo>
                <a:lnTo>
                  <a:pt x="5940" y="13885"/>
                </a:lnTo>
                <a:lnTo>
                  <a:pt x="5940" y="12342"/>
                </a:lnTo>
                <a:lnTo>
                  <a:pt x="3779" y="12342"/>
                </a:lnTo>
                <a:close/>
              </a:path>
              <a:path w="21600" h="21600" extrusionOk="0">
                <a:moveTo>
                  <a:pt x="5940" y="12342"/>
                </a:moveTo>
                <a:lnTo>
                  <a:pt x="5940" y="13885"/>
                </a:lnTo>
                <a:lnTo>
                  <a:pt x="8100" y="13885"/>
                </a:lnTo>
                <a:lnTo>
                  <a:pt x="8100" y="12342"/>
                </a:lnTo>
                <a:lnTo>
                  <a:pt x="5940" y="12342"/>
                </a:lnTo>
                <a:close/>
              </a:path>
              <a:path w="21600" h="21600" extrusionOk="0">
                <a:moveTo>
                  <a:pt x="8100" y="12342"/>
                </a:moveTo>
                <a:lnTo>
                  <a:pt x="8100" y="13885"/>
                </a:lnTo>
                <a:lnTo>
                  <a:pt x="10260" y="13885"/>
                </a:lnTo>
                <a:lnTo>
                  <a:pt x="10260" y="12342"/>
                </a:lnTo>
                <a:lnTo>
                  <a:pt x="8100" y="12342"/>
                </a:lnTo>
                <a:close/>
              </a:path>
              <a:path w="21600" h="21600" extrusionOk="0">
                <a:moveTo>
                  <a:pt x="10260" y="12342"/>
                </a:moveTo>
                <a:lnTo>
                  <a:pt x="10260" y="13885"/>
                </a:lnTo>
                <a:lnTo>
                  <a:pt x="12419" y="13885"/>
                </a:lnTo>
                <a:lnTo>
                  <a:pt x="12419" y="12342"/>
                </a:lnTo>
                <a:lnTo>
                  <a:pt x="10260" y="12342"/>
                </a:lnTo>
                <a:close/>
              </a:path>
              <a:path w="21600" h="21600" extrusionOk="0">
                <a:moveTo>
                  <a:pt x="12419" y="12342"/>
                </a:moveTo>
                <a:lnTo>
                  <a:pt x="12419" y="13885"/>
                </a:lnTo>
                <a:lnTo>
                  <a:pt x="14580" y="13885"/>
                </a:lnTo>
                <a:lnTo>
                  <a:pt x="14580" y="12342"/>
                </a:lnTo>
                <a:lnTo>
                  <a:pt x="12419" y="12342"/>
                </a:lnTo>
                <a:close/>
              </a:path>
              <a:path w="21600" h="21600" extrusionOk="0">
                <a:moveTo>
                  <a:pt x="14580" y="12342"/>
                </a:moveTo>
                <a:lnTo>
                  <a:pt x="14580" y="13885"/>
                </a:lnTo>
                <a:lnTo>
                  <a:pt x="16740" y="13885"/>
                </a:lnTo>
                <a:lnTo>
                  <a:pt x="16740" y="12342"/>
                </a:lnTo>
                <a:lnTo>
                  <a:pt x="14580" y="12342"/>
                </a:lnTo>
                <a:close/>
              </a:path>
              <a:path w="21600" h="21600" extrusionOk="0">
                <a:moveTo>
                  <a:pt x="16740" y="12342"/>
                </a:moveTo>
                <a:lnTo>
                  <a:pt x="16740" y="13885"/>
                </a:lnTo>
                <a:lnTo>
                  <a:pt x="18900" y="13885"/>
                </a:lnTo>
                <a:lnTo>
                  <a:pt x="18900" y="12342"/>
                </a:lnTo>
                <a:lnTo>
                  <a:pt x="16740" y="12342"/>
                </a:lnTo>
                <a:close/>
              </a:path>
              <a:path w="21600" h="21600" extrusionOk="0">
                <a:moveTo>
                  <a:pt x="18900" y="12342"/>
                </a:moveTo>
                <a:lnTo>
                  <a:pt x="18900" y="13885"/>
                </a:lnTo>
                <a:lnTo>
                  <a:pt x="21060" y="13885"/>
                </a:lnTo>
                <a:lnTo>
                  <a:pt x="21060" y="12342"/>
                </a:lnTo>
                <a:lnTo>
                  <a:pt x="18900" y="12342"/>
                </a:lnTo>
                <a:close/>
              </a:path>
              <a:path w="21600" h="21600" extrusionOk="0">
                <a:moveTo>
                  <a:pt x="540" y="13885"/>
                </a:moveTo>
                <a:lnTo>
                  <a:pt x="540" y="15428"/>
                </a:lnTo>
                <a:lnTo>
                  <a:pt x="2700" y="15428"/>
                </a:lnTo>
                <a:lnTo>
                  <a:pt x="2700" y="13885"/>
                </a:lnTo>
                <a:lnTo>
                  <a:pt x="540" y="13885"/>
                </a:lnTo>
                <a:close/>
              </a:path>
              <a:path w="21600" h="21600" extrusionOk="0">
                <a:moveTo>
                  <a:pt x="2700" y="13885"/>
                </a:moveTo>
                <a:lnTo>
                  <a:pt x="2700" y="15428"/>
                </a:lnTo>
                <a:lnTo>
                  <a:pt x="4860" y="15428"/>
                </a:lnTo>
                <a:lnTo>
                  <a:pt x="4860" y="13885"/>
                </a:lnTo>
                <a:lnTo>
                  <a:pt x="2700" y="13885"/>
                </a:lnTo>
                <a:close/>
              </a:path>
              <a:path w="21600" h="21600" extrusionOk="0">
                <a:moveTo>
                  <a:pt x="4860" y="13885"/>
                </a:moveTo>
                <a:lnTo>
                  <a:pt x="4860" y="15428"/>
                </a:lnTo>
                <a:lnTo>
                  <a:pt x="7020" y="15428"/>
                </a:lnTo>
                <a:lnTo>
                  <a:pt x="7020" y="13885"/>
                </a:lnTo>
                <a:lnTo>
                  <a:pt x="4860" y="13885"/>
                </a:lnTo>
                <a:close/>
              </a:path>
              <a:path w="21600" h="21600" extrusionOk="0">
                <a:moveTo>
                  <a:pt x="7020" y="13885"/>
                </a:moveTo>
                <a:lnTo>
                  <a:pt x="7020" y="15428"/>
                </a:lnTo>
                <a:lnTo>
                  <a:pt x="9180" y="15428"/>
                </a:lnTo>
                <a:lnTo>
                  <a:pt x="9180" y="13885"/>
                </a:lnTo>
                <a:lnTo>
                  <a:pt x="7020" y="13885"/>
                </a:lnTo>
                <a:close/>
              </a:path>
              <a:path w="21600" h="21600" extrusionOk="0">
                <a:moveTo>
                  <a:pt x="9180" y="13885"/>
                </a:moveTo>
                <a:lnTo>
                  <a:pt x="9180" y="15428"/>
                </a:lnTo>
                <a:lnTo>
                  <a:pt x="11340" y="15428"/>
                </a:lnTo>
                <a:lnTo>
                  <a:pt x="11340" y="13885"/>
                </a:lnTo>
                <a:lnTo>
                  <a:pt x="9180" y="13885"/>
                </a:lnTo>
                <a:close/>
              </a:path>
              <a:path w="21600" h="21600" extrusionOk="0">
                <a:moveTo>
                  <a:pt x="11340" y="13885"/>
                </a:moveTo>
                <a:lnTo>
                  <a:pt x="11340" y="15428"/>
                </a:lnTo>
                <a:lnTo>
                  <a:pt x="13500" y="15428"/>
                </a:lnTo>
                <a:lnTo>
                  <a:pt x="13500" y="13885"/>
                </a:lnTo>
                <a:lnTo>
                  <a:pt x="11340" y="13885"/>
                </a:lnTo>
                <a:close/>
              </a:path>
              <a:path w="21600" h="21600" extrusionOk="0">
                <a:moveTo>
                  <a:pt x="13500" y="13885"/>
                </a:moveTo>
                <a:lnTo>
                  <a:pt x="13500" y="15428"/>
                </a:lnTo>
                <a:lnTo>
                  <a:pt x="15660" y="15428"/>
                </a:lnTo>
                <a:lnTo>
                  <a:pt x="15660" y="13885"/>
                </a:lnTo>
                <a:lnTo>
                  <a:pt x="13500" y="13885"/>
                </a:lnTo>
                <a:close/>
              </a:path>
              <a:path w="21600" h="21600" extrusionOk="0">
                <a:moveTo>
                  <a:pt x="15660" y="13885"/>
                </a:moveTo>
                <a:lnTo>
                  <a:pt x="15660" y="15428"/>
                </a:lnTo>
                <a:lnTo>
                  <a:pt x="17820" y="15428"/>
                </a:lnTo>
                <a:lnTo>
                  <a:pt x="17820" y="13885"/>
                </a:lnTo>
                <a:lnTo>
                  <a:pt x="15660" y="13885"/>
                </a:lnTo>
                <a:close/>
              </a:path>
              <a:path w="21600" h="21600" extrusionOk="0">
                <a:moveTo>
                  <a:pt x="17820" y="13885"/>
                </a:moveTo>
                <a:lnTo>
                  <a:pt x="17820" y="15428"/>
                </a:lnTo>
                <a:lnTo>
                  <a:pt x="19980" y="15428"/>
                </a:lnTo>
                <a:lnTo>
                  <a:pt x="19980" y="13885"/>
                </a:lnTo>
                <a:lnTo>
                  <a:pt x="17820" y="13885"/>
                </a:lnTo>
                <a:close/>
              </a:path>
              <a:path w="21600" h="21600" extrusionOk="0">
                <a:moveTo>
                  <a:pt x="1620" y="15428"/>
                </a:moveTo>
                <a:lnTo>
                  <a:pt x="1620" y="16971"/>
                </a:lnTo>
                <a:lnTo>
                  <a:pt x="3779" y="16971"/>
                </a:lnTo>
                <a:lnTo>
                  <a:pt x="3779" y="15428"/>
                </a:lnTo>
                <a:lnTo>
                  <a:pt x="1620" y="15428"/>
                </a:lnTo>
                <a:close/>
              </a:path>
              <a:path w="21600" h="21600" extrusionOk="0">
                <a:moveTo>
                  <a:pt x="3779" y="15428"/>
                </a:moveTo>
                <a:lnTo>
                  <a:pt x="3779" y="16971"/>
                </a:lnTo>
                <a:lnTo>
                  <a:pt x="5940" y="16971"/>
                </a:lnTo>
                <a:lnTo>
                  <a:pt x="5940" y="15428"/>
                </a:lnTo>
                <a:lnTo>
                  <a:pt x="3779" y="15428"/>
                </a:lnTo>
                <a:close/>
              </a:path>
              <a:path w="21600" h="21600" extrusionOk="0">
                <a:moveTo>
                  <a:pt x="5940" y="15428"/>
                </a:moveTo>
                <a:lnTo>
                  <a:pt x="5940" y="16971"/>
                </a:lnTo>
                <a:lnTo>
                  <a:pt x="8100" y="16971"/>
                </a:lnTo>
                <a:lnTo>
                  <a:pt x="8100" y="15428"/>
                </a:lnTo>
                <a:lnTo>
                  <a:pt x="5940" y="15428"/>
                </a:lnTo>
                <a:close/>
              </a:path>
              <a:path w="21600" h="21600" extrusionOk="0">
                <a:moveTo>
                  <a:pt x="8100" y="15428"/>
                </a:moveTo>
                <a:lnTo>
                  <a:pt x="8100" y="16971"/>
                </a:lnTo>
                <a:lnTo>
                  <a:pt x="10260" y="16971"/>
                </a:lnTo>
                <a:lnTo>
                  <a:pt x="10260" y="15428"/>
                </a:lnTo>
                <a:lnTo>
                  <a:pt x="8100" y="15428"/>
                </a:lnTo>
                <a:close/>
              </a:path>
              <a:path w="21600" h="21600" extrusionOk="0">
                <a:moveTo>
                  <a:pt x="10260" y="15428"/>
                </a:moveTo>
                <a:lnTo>
                  <a:pt x="10260" y="16971"/>
                </a:lnTo>
                <a:lnTo>
                  <a:pt x="12419" y="16971"/>
                </a:lnTo>
                <a:lnTo>
                  <a:pt x="12419" y="15428"/>
                </a:lnTo>
                <a:lnTo>
                  <a:pt x="10260" y="15428"/>
                </a:lnTo>
                <a:close/>
              </a:path>
              <a:path w="21600" h="21600" extrusionOk="0">
                <a:moveTo>
                  <a:pt x="12419" y="15428"/>
                </a:moveTo>
                <a:lnTo>
                  <a:pt x="12419" y="16971"/>
                </a:lnTo>
                <a:lnTo>
                  <a:pt x="14580" y="16971"/>
                </a:lnTo>
                <a:lnTo>
                  <a:pt x="14580" y="15428"/>
                </a:lnTo>
                <a:lnTo>
                  <a:pt x="12419" y="15428"/>
                </a:lnTo>
                <a:close/>
              </a:path>
              <a:path w="21600" h="21600" extrusionOk="0">
                <a:moveTo>
                  <a:pt x="14580" y="15428"/>
                </a:moveTo>
                <a:lnTo>
                  <a:pt x="14580" y="16971"/>
                </a:lnTo>
                <a:lnTo>
                  <a:pt x="16740" y="16971"/>
                </a:lnTo>
                <a:lnTo>
                  <a:pt x="16740" y="15428"/>
                </a:lnTo>
                <a:lnTo>
                  <a:pt x="14580" y="15428"/>
                </a:lnTo>
                <a:close/>
              </a:path>
              <a:path w="21600" h="21600" extrusionOk="0">
                <a:moveTo>
                  <a:pt x="16740" y="15428"/>
                </a:moveTo>
                <a:lnTo>
                  <a:pt x="16740" y="16971"/>
                </a:lnTo>
                <a:lnTo>
                  <a:pt x="18900" y="16971"/>
                </a:lnTo>
                <a:lnTo>
                  <a:pt x="18900" y="15428"/>
                </a:lnTo>
                <a:lnTo>
                  <a:pt x="16740" y="15428"/>
                </a:lnTo>
                <a:close/>
              </a:path>
              <a:path w="21600" h="21600" extrusionOk="0">
                <a:moveTo>
                  <a:pt x="18900" y="15428"/>
                </a:moveTo>
                <a:lnTo>
                  <a:pt x="18900" y="16971"/>
                </a:lnTo>
                <a:lnTo>
                  <a:pt x="21060" y="16971"/>
                </a:lnTo>
                <a:lnTo>
                  <a:pt x="21060" y="15428"/>
                </a:lnTo>
                <a:lnTo>
                  <a:pt x="18900" y="15428"/>
                </a:lnTo>
                <a:close/>
              </a:path>
              <a:path w="21600" h="21600" extrusionOk="0">
                <a:moveTo>
                  <a:pt x="540" y="16971"/>
                </a:moveTo>
                <a:lnTo>
                  <a:pt x="540" y="18514"/>
                </a:lnTo>
                <a:lnTo>
                  <a:pt x="2700" y="18514"/>
                </a:lnTo>
                <a:lnTo>
                  <a:pt x="2700" y="16971"/>
                </a:lnTo>
                <a:lnTo>
                  <a:pt x="540" y="16971"/>
                </a:lnTo>
                <a:close/>
              </a:path>
              <a:path w="21600" h="21600" extrusionOk="0">
                <a:moveTo>
                  <a:pt x="2700" y="16971"/>
                </a:moveTo>
                <a:lnTo>
                  <a:pt x="2700" y="18514"/>
                </a:lnTo>
                <a:lnTo>
                  <a:pt x="4860" y="18514"/>
                </a:lnTo>
                <a:lnTo>
                  <a:pt x="4860" y="16971"/>
                </a:lnTo>
                <a:lnTo>
                  <a:pt x="2700" y="16971"/>
                </a:lnTo>
                <a:close/>
              </a:path>
              <a:path w="21600" h="21600" extrusionOk="0">
                <a:moveTo>
                  <a:pt x="4860" y="16971"/>
                </a:moveTo>
                <a:lnTo>
                  <a:pt x="4860" y="18514"/>
                </a:lnTo>
                <a:lnTo>
                  <a:pt x="7020" y="18514"/>
                </a:lnTo>
                <a:lnTo>
                  <a:pt x="7020" y="16971"/>
                </a:lnTo>
                <a:lnTo>
                  <a:pt x="4860" y="16971"/>
                </a:lnTo>
                <a:close/>
              </a:path>
              <a:path w="21600" h="21600" extrusionOk="0">
                <a:moveTo>
                  <a:pt x="7020" y="16971"/>
                </a:moveTo>
                <a:lnTo>
                  <a:pt x="7020" y="18514"/>
                </a:lnTo>
                <a:lnTo>
                  <a:pt x="9180" y="18514"/>
                </a:lnTo>
                <a:lnTo>
                  <a:pt x="9180" y="16971"/>
                </a:lnTo>
                <a:lnTo>
                  <a:pt x="7020" y="16971"/>
                </a:lnTo>
                <a:close/>
              </a:path>
              <a:path w="21600" h="21600" extrusionOk="0">
                <a:moveTo>
                  <a:pt x="9180" y="16971"/>
                </a:moveTo>
                <a:lnTo>
                  <a:pt x="9180" y="18514"/>
                </a:lnTo>
                <a:lnTo>
                  <a:pt x="11340" y="18514"/>
                </a:lnTo>
                <a:lnTo>
                  <a:pt x="11340" y="16971"/>
                </a:lnTo>
                <a:lnTo>
                  <a:pt x="9180" y="16971"/>
                </a:lnTo>
                <a:close/>
              </a:path>
              <a:path w="21600" h="21600" extrusionOk="0">
                <a:moveTo>
                  <a:pt x="11340" y="16971"/>
                </a:moveTo>
                <a:lnTo>
                  <a:pt x="11340" y="18514"/>
                </a:lnTo>
                <a:lnTo>
                  <a:pt x="13500" y="18514"/>
                </a:lnTo>
                <a:lnTo>
                  <a:pt x="13500" y="16971"/>
                </a:lnTo>
                <a:lnTo>
                  <a:pt x="11340" y="16971"/>
                </a:lnTo>
                <a:close/>
              </a:path>
              <a:path w="21600" h="21600" extrusionOk="0">
                <a:moveTo>
                  <a:pt x="13500" y="16971"/>
                </a:moveTo>
                <a:lnTo>
                  <a:pt x="13500" y="18514"/>
                </a:lnTo>
                <a:lnTo>
                  <a:pt x="15660" y="18514"/>
                </a:lnTo>
                <a:lnTo>
                  <a:pt x="15660" y="16971"/>
                </a:lnTo>
                <a:lnTo>
                  <a:pt x="13500" y="16971"/>
                </a:lnTo>
                <a:close/>
              </a:path>
              <a:path w="21600" h="21600" extrusionOk="0">
                <a:moveTo>
                  <a:pt x="15660" y="16971"/>
                </a:moveTo>
                <a:lnTo>
                  <a:pt x="15660" y="18514"/>
                </a:lnTo>
                <a:lnTo>
                  <a:pt x="17820" y="18514"/>
                </a:lnTo>
                <a:lnTo>
                  <a:pt x="17820" y="16971"/>
                </a:lnTo>
                <a:lnTo>
                  <a:pt x="15660" y="16971"/>
                </a:lnTo>
                <a:close/>
              </a:path>
              <a:path w="21600" h="21600" extrusionOk="0">
                <a:moveTo>
                  <a:pt x="17820" y="16971"/>
                </a:moveTo>
                <a:lnTo>
                  <a:pt x="17820" y="18514"/>
                </a:lnTo>
                <a:lnTo>
                  <a:pt x="19980" y="18514"/>
                </a:lnTo>
                <a:lnTo>
                  <a:pt x="19980" y="16971"/>
                </a:lnTo>
                <a:lnTo>
                  <a:pt x="17820" y="16971"/>
                </a:lnTo>
                <a:close/>
              </a:path>
              <a:path w="21600" h="21600" extrusionOk="0">
                <a:moveTo>
                  <a:pt x="1620" y="18514"/>
                </a:moveTo>
                <a:lnTo>
                  <a:pt x="1620" y="20057"/>
                </a:lnTo>
                <a:lnTo>
                  <a:pt x="3779" y="20057"/>
                </a:lnTo>
                <a:lnTo>
                  <a:pt x="3779" y="18514"/>
                </a:lnTo>
                <a:lnTo>
                  <a:pt x="1620" y="18514"/>
                </a:lnTo>
                <a:close/>
              </a:path>
              <a:path w="21600" h="21600" extrusionOk="0">
                <a:moveTo>
                  <a:pt x="3779" y="18514"/>
                </a:moveTo>
                <a:lnTo>
                  <a:pt x="3779" y="20057"/>
                </a:lnTo>
                <a:lnTo>
                  <a:pt x="5940" y="20057"/>
                </a:lnTo>
                <a:lnTo>
                  <a:pt x="5940" y="18514"/>
                </a:lnTo>
                <a:lnTo>
                  <a:pt x="3779" y="18514"/>
                </a:lnTo>
                <a:close/>
              </a:path>
              <a:path w="21600" h="21600" extrusionOk="0">
                <a:moveTo>
                  <a:pt x="5940" y="18514"/>
                </a:moveTo>
                <a:lnTo>
                  <a:pt x="5940" y="20057"/>
                </a:lnTo>
                <a:lnTo>
                  <a:pt x="8100" y="20057"/>
                </a:lnTo>
                <a:lnTo>
                  <a:pt x="8100" y="18514"/>
                </a:lnTo>
                <a:lnTo>
                  <a:pt x="5940" y="18514"/>
                </a:lnTo>
                <a:close/>
              </a:path>
              <a:path w="21600" h="21600" extrusionOk="0">
                <a:moveTo>
                  <a:pt x="8100" y="18514"/>
                </a:moveTo>
                <a:lnTo>
                  <a:pt x="8100" y="20057"/>
                </a:lnTo>
                <a:lnTo>
                  <a:pt x="10260" y="20057"/>
                </a:lnTo>
                <a:lnTo>
                  <a:pt x="10260" y="18514"/>
                </a:lnTo>
                <a:lnTo>
                  <a:pt x="8100" y="18514"/>
                </a:lnTo>
                <a:close/>
              </a:path>
              <a:path w="21600" h="21600" extrusionOk="0">
                <a:moveTo>
                  <a:pt x="10260" y="18514"/>
                </a:moveTo>
                <a:lnTo>
                  <a:pt x="10260" y="20057"/>
                </a:lnTo>
                <a:lnTo>
                  <a:pt x="12419" y="20057"/>
                </a:lnTo>
                <a:lnTo>
                  <a:pt x="12419" y="18514"/>
                </a:lnTo>
                <a:lnTo>
                  <a:pt x="10260" y="18514"/>
                </a:lnTo>
                <a:close/>
              </a:path>
              <a:path w="21600" h="21600" extrusionOk="0">
                <a:moveTo>
                  <a:pt x="12419" y="18514"/>
                </a:moveTo>
                <a:lnTo>
                  <a:pt x="12419" y="20057"/>
                </a:lnTo>
                <a:lnTo>
                  <a:pt x="14580" y="20057"/>
                </a:lnTo>
                <a:lnTo>
                  <a:pt x="14580" y="18514"/>
                </a:lnTo>
                <a:lnTo>
                  <a:pt x="12419" y="18514"/>
                </a:lnTo>
                <a:close/>
              </a:path>
              <a:path w="21600" h="21600" extrusionOk="0">
                <a:moveTo>
                  <a:pt x="14580" y="18514"/>
                </a:moveTo>
                <a:lnTo>
                  <a:pt x="14580" y="20057"/>
                </a:lnTo>
                <a:lnTo>
                  <a:pt x="16740" y="20057"/>
                </a:lnTo>
                <a:lnTo>
                  <a:pt x="16740" y="18514"/>
                </a:lnTo>
                <a:lnTo>
                  <a:pt x="14580" y="18514"/>
                </a:lnTo>
                <a:close/>
              </a:path>
              <a:path w="21600" h="21600" extrusionOk="0">
                <a:moveTo>
                  <a:pt x="16740" y="18514"/>
                </a:moveTo>
                <a:lnTo>
                  <a:pt x="16740" y="20057"/>
                </a:lnTo>
                <a:lnTo>
                  <a:pt x="18900" y="20057"/>
                </a:lnTo>
                <a:lnTo>
                  <a:pt x="18900" y="18514"/>
                </a:lnTo>
                <a:lnTo>
                  <a:pt x="16740" y="18514"/>
                </a:lnTo>
                <a:close/>
              </a:path>
              <a:path w="21600" h="21600" extrusionOk="0">
                <a:moveTo>
                  <a:pt x="18900" y="18514"/>
                </a:moveTo>
                <a:lnTo>
                  <a:pt x="18900" y="20057"/>
                </a:lnTo>
                <a:lnTo>
                  <a:pt x="21060" y="20057"/>
                </a:lnTo>
                <a:lnTo>
                  <a:pt x="21060" y="18514"/>
                </a:lnTo>
                <a:lnTo>
                  <a:pt x="18900" y="18514"/>
                </a:lnTo>
                <a:close/>
              </a:path>
              <a:path w="21600" h="21600" extrusionOk="0">
                <a:moveTo>
                  <a:pt x="540" y="20057"/>
                </a:moveTo>
                <a:lnTo>
                  <a:pt x="540" y="21600"/>
                </a:lnTo>
                <a:lnTo>
                  <a:pt x="2700" y="21600"/>
                </a:lnTo>
                <a:lnTo>
                  <a:pt x="2700" y="20057"/>
                </a:lnTo>
                <a:lnTo>
                  <a:pt x="540" y="20057"/>
                </a:lnTo>
                <a:close/>
              </a:path>
              <a:path w="21600" h="21600" extrusionOk="0">
                <a:moveTo>
                  <a:pt x="2700" y="20057"/>
                </a:moveTo>
                <a:lnTo>
                  <a:pt x="2700" y="21600"/>
                </a:lnTo>
                <a:lnTo>
                  <a:pt x="4860" y="21600"/>
                </a:lnTo>
                <a:lnTo>
                  <a:pt x="4860" y="20057"/>
                </a:lnTo>
                <a:lnTo>
                  <a:pt x="2700" y="20057"/>
                </a:lnTo>
                <a:close/>
              </a:path>
              <a:path w="21600" h="21600" extrusionOk="0">
                <a:moveTo>
                  <a:pt x="4860" y="20057"/>
                </a:moveTo>
                <a:lnTo>
                  <a:pt x="4860" y="21600"/>
                </a:lnTo>
                <a:lnTo>
                  <a:pt x="7020" y="21600"/>
                </a:lnTo>
                <a:lnTo>
                  <a:pt x="7020" y="20057"/>
                </a:lnTo>
                <a:lnTo>
                  <a:pt x="4860" y="20057"/>
                </a:lnTo>
                <a:close/>
              </a:path>
              <a:path w="21600" h="21600" extrusionOk="0">
                <a:moveTo>
                  <a:pt x="7020" y="20057"/>
                </a:moveTo>
                <a:lnTo>
                  <a:pt x="7020" y="21600"/>
                </a:lnTo>
                <a:lnTo>
                  <a:pt x="9180" y="21600"/>
                </a:lnTo>
                <a:lnTo>
                  <a:pt x="9180" y="20057"/>
                </a:lnTo>
                <a:lnTo>
                  <a:pt x="7020" y="20057"/>
                </a:lnTo>
                <a:close/>
              </a:path>
              <a:path w="21600" h="21600" extrusionOk="0">
                <a:moveTo>
                  <a:pt x="9180" y="20057"/>
                </a:moveTo>
                <a:lnTo>
                  <a:pt x="9180" y="21600"/>
                </a:lnTo>
                <a:lnTo>
                  <a:pt x="11340" y="21600"/>
                </a:lnTo>
                <a:lnTo>
                  <a:pt x="11340" y="20057"/>
                </a:lnTo>
                <a:lnTo>
                  <a:pt x="9180" y="20057"/>
                </a:lnTo>
                <a:close/>
              </a:path>
              <a:path w="21600" h="21600" extrusionOk="0">
                <a:moveTo>
                  <a:pt x="11340" y="20057"/>
                </a:moveTo>
                <a:lnTo>
                  <a:pt x="11340" y="21600"/>
                </a:lnTo>
                <a:lnTo>
                  <a:pt x="13500" y="21600"/>
                </a:lnTo>
                <a:lnTo>
                  <a:pt x="13500" y="20057"/>
                </a:lnTo>
                <a:lnTo>
                  <a:pt x="11340" y="20057"/>
                </a:lnTo>
                <a:close/>
              </a:path>
              <a:path w="21600" h="21600" extrusionOk="0">
                <a:moveTo>
                  <a:pt x="13500" y="20057"/>
                </a:moveTo>
                <a:lnTo>
                  <a:pt x="13500" y="21600"/>
                </a:lnTo>
                <a:lnTo>
                  <a:pt x="15660" y="21600"/>
                </a:lnTo>
                <a:lnTo>
                  <a:pt x="15660" y="20057"/>
                </a:lnTo>
                <a:lnTo>
                  <a:pt x="13500" y="20057"/>
                </a:lnTo>
                <a:close/>
              </a:path>
              <a:path w="21600" h="21600" extrusionOk="0">
                <a:moveTo>
                  <a:pt x="15660" y="20057"/>
                </a:moveTo>
                <a:lnTo>
                  <a:pt x="15660" y="21600"/>
                </a:lnTo>
                <a:lnTo>
                  <a:pt x="17820" y="21600"/>
                </a:lnTo>
                <a:lnTo>
                  <a:pt x="17820" y="20057"/>
                </a:lnTo>
                <a:lnTo>
                  <a:pt x="15660" y="20057"/>
                </a:lnTo>
                <a:close/>
              </a:path>
              <a:path w="21600" h="21600" extrusionOk="0">
                <a:moveTo>
                  <a:pt x="17820" y="20057"/>
                </a:moveTo>
                <a:lnTo>
                  <a:pt x="17820" y="21600"/>
                </a:lnTo>
                <a:lnTo>
                  <a:pt x="19980" y="21600"/>
                </a:lnTo>
                <a:lnTo>
                  <a:pt x="19980" y="20057"/>
                </a:lnTo>
                <a:lnTo>
                  <a:pt x="17820" y="20057"/>
                </a:lnTo>
                <a:close/>
              </a:path>
              <a:path w="21600" h="21600" extrusionOk="0">
                <a:moveTo>
                  <a:pt x="19980" y="4628"/>
                </a:moveTo>
                <a:lnTo>
                  <a:pt x="21060" y="4628"/>
                </a:lnTo>
                <a:lnTo>
                  <a:pt x="21060" y="6171"/>
                </a:lnTo>
                <a:lnTo>
                  <a:pt x="19980" y="6171"/>
                </a:lnTo>
                <a:lnTo>
                  <a:pt x="19980" y="4628"/>
                </a:lnTo>
                <a:close/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scene3d>
            <a:camera prst="isometricLeftDown"/>
            <a:lightRig rig="threePt" dir="t"/>
          </a:scene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903030" y="1628800"/>
            <a:ext cx="21602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972934" y="1628800"/>
            <a:ext cx="216024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4319972" y="2472817"/>
            <a:ext cx="648072" cy="64807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187624" y="2276872"/>
            <a:ext cx="648072" cy="64807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2888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35833 0.0317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157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0.0081 L 0.35035 0.04768 " pathEditMode="relative" rAng="0" ptsTypes="AA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196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581 C -0.01389 -0.06296 -0.03177 -0.06088 -0.04757 -0.05972 C -0.0533 -0.05741 -0.05972 -0.05671 -0.06476 -0.05324 C -0.06736 -0.05116 -0.07274 -0.04722 -0.07274 -0.04676 C -0.07674 -0.04074 -0.08524 -0.03634 -0.09132 -0.03125 C -0.09271 -0.03032 -0.0941 -0.0294 -0.09549 -0.02847 C -0.0967 -0.02755 -0.09931 -0.02523 -0.09931 -0.02477 C -0.10486 -0.01644 -0.11441 -0.00046 -0.12205 0.00602 C -0.12379 0.01227 -0.12708 0.01319 -0.13004 0.01829 C -0.13247 0.02685 -0.13056 0.02176 -0.13663 0.03264 C -0.1375 0.03403 -0.13958 0.0375 -0.13958 0.03773 C -0.14149 0.05093 -0.14566 0.06481 -0.14879 0.07801 C -0.14896 0.07893 -0.15226 0.09444 -0.15347 0.09444 " pathEditMode="relative" rAng="0" ptsTypes="ffffffffffffA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8" y="738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" presetClass="exit" presetSubtype="0" fill="hold" grpId="4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63" presetClass="path" presetSubtype="0" accel="1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0.36215 0.0368 " pathEditMode="relative" rAng="0" ptsTypes="AA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63" presetClass="pat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2 0.0081 L 0.35035 0.04768 " pathEditMode="relative" rAng="0" ptsTypes="AA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28" y="1968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581 C -0.01389 -0.06296 -0.03177 -0.06088 -0.04757 -0.05972 C -0.0533 -0.05741 -0.05972 -0.05671 -0.06476 -0.05324 C -0.06736 -0.05116 -0.07274 -0.04722 -0.07274 -0.04676 C -0.07674 -0.04074 -0.08524 -0.03634 -0.09132 -0.03125 C -0.09271 -0.03032 -0.0941 -0.0294 -0.09549 -0.02847 C -0.0967 -0.02755 -0.09931 -0.02523 -0.09931 -0.02477 C -0.10486 -0.01644 -0.11441 -0.00046 -0.12205 0.00602 C -0.12379 0.01227 -0.12708 0.01319 -0.13004 0.01829 C -0.13247 0.02685 -0.13056 0.02176 -0.13663 0.03264 C -0.1375 0.03403 -0.13958 0.0375 -0.13958 0.03773 C -0.14149 0.05093 -0.14566 0.06481 -0.14879 0.07801 C -0.14896 0.07893 -0.15226 0.09444 -0.15347 0.09444 " pathEditMode="relative" rAng="0" ptsTypes="ffffffffffffA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8" y="738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6" grpId="1" animBg="1"/>
      <p:bldP spid="6" grpId="2" animBg="1"/>
      <p:bldP spid="10" grpId="0" animBg="1"/>
      <p:bldP spid="10" grpId="1" animBg="1"/>
      <p:bldP spid="10" grpId="2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8" grpId="6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7" grpId="6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Krychle 13"/>
          <p:cNvSpPr/>
          <p:nvPr/>
        </p:nvSpPr>
        <p:spPr>
          <a:xfrm>
            <a:off x="2044276" y="3260252"/>
            <a:ext cx="3888432" cy="446428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lechovka 8"/>
          <p:cNvSpPr/>
          <p:nvPr/>
        </p:nvSpPr>
        <p:spPr>
          <a:xfrm>
            <a:off x="3514564" y="1513211"/>
            <a:ext cx="1080120" cy="1872208"/>
          </a:xfrm>
          <a:prstGeom prst="ca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4061968" y="2449315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4182769" y="1109590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4190502" y="3315115"/>
            <a:ext cx="0" cy="21602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3628452" y="3761543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Aharoni" pitchFamily="2" charset="-79"/>
                <a:cs typeface="Aharoni" pitchFamily="2" charset="-79"/>
              </a:rPr>
              <a:t>F</a:t>
            </a:r>
            <a:r>
              <a:rPr lang="cs-CZ" sz="2800" baseline="-25000" dirty="0" err="1" smtClean="0">
                <a:latin typeface="Aharoni" pitchFamily="2" charset="-79"/>
                <a:cs typeface="Aharoni" pitchFamily="2" charset="-79"/>
              </a:rPr>
              <a:t>g</a:t>
            </a:r>
            <a:endParaRPr lang="cs-CZ" sz="2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10226" y="460955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haroni" pitchFamily="2" charset="-79"/>
                <a:cs typeface="Aharoni" pitchFamily="2" charset="-79"/>
              </a:rPr>
              <a:t>G</a:t>
            </a:r>
            <a:endParaRPr lang="cs-CZ" sz="2800" dirty="0">
              <a:solidFill>
                <a:srgbClr val="0070C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3" name="TextovéPole 22"/>
          <p:cNvSpPr txBox="1"/>
          <p:nvPr/>
        </p:nvSpPr>
        <p:spPr>
          <a:xfrm flipH="1">
            <a:off x="4320952" y="970209"/>
            <a:ext cx="488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F</a:t>
            </a:r>
            <a:endParaRPr lang="cs-CZ" sz="2800" dirty="0">
              <a:solidFill>
                <a:srgbClr val="00B05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11425" y="5132775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Tíha tělesa – těleso působí na podložku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714282" y="970209"/>
            <a:ext cx="3629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Síla, kterou působí podložka </a:t>
            </a:r>
            <a:r>
              <a:rPr lang="cs-CZ" dirty="0" smtClean="0"/>
              <a:t>                             na </a:t>
            </a:r>
            <a:r>
              <a:rPr lang="cs-CZ" dirty="0" smtClean="0"/>
              <a:t>těleso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093869" y="4224834"/>
            <a:ext cx="3088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Gravitační síla – Země přitahuje těleso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374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57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4.16667E-6 -0.09491 C -4.16667E-6 -0.13727 0.00834 -0.18889 0.01563 -0.18889 L 0.03195 -0.18889 " pathEditMode="relative" rAng="0" ptsTypes="FfFF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-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2" grpId="1"/>
      <p:bldP spid="23" grpId="0"/>
      <p:bldP spid="26" grpId="0"/>
      <p:bldP spid="26" grpId="1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r>
              <a:rPr lang="cs-CZ" dirty="0" smtClean="0"/>
              <a:t>Na </a:t>
            </a:r>
            <a:r>
              <a:rPr lang="cs-CZ" u="sng" dirty="0" smtClean="0"/>
              <a:t>těleso</a:t>
            </a:r>
            <a:r>
              <a:rPr lang="cs-CZ" dirty="0" smtClean="0"/>
              <a:t> působí gravitační síla a síla podložky</a:t>
            </a:r>
          </a:p>
          <a:p>
            <a:r>
              <a:rPr lang="cs-CZ" dirty="0" smtClean="0"/>
              <a:t>Síly jsou stejně velké, ale opačného směru</a:t>
            </a:r>
          </a:p>
          <a:p>
            <a:r>
              <a:rPr lang="cs-CZ" dirty="0" smtClean="0"/>
              <a:t>Síly jsou v rovnováze = výslednice je nulová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28445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Znění zákona: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1640" y="1556792"/>
            <a:ext cx="7560840" cy="38164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Těleso setrvává v klidu nebo rovnoměrném přímočarém pohybu, pokud na něj nepůsobí síla nebo působící síly jsou v rovnováze.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6183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abinet\AppData\Local\Microsoft\Windows\Temporary Internet Files\Content.IE5\KCM9P0JK\MC9001977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362" y="2420888"/>
            <a:ext cx="6264696" cy="300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05685" y="2420888"/>
            <a:ext cx="1728192" cy="254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Zákon setrvačnosti v běžném životě: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46762" y="1414888"/>
            <a:ext cx="5261342" cy="5254472"/>
          </a:xfrm>
        </p:spPr>
        <p:txBody>
          <a:bodyPr>
            <a:normAutofit/>
          </a:bodyPr>
          <a:lstStyle/>
          <a:p>
            <a:r>
              <a:rPr lang="cs-CZ" dirty="0" smtClean="0"/>
              <a:t>Jízda autobusem, autem</a:t>
            </a:r>
          </a:p>
          <a:p>
            <a:r>
              <a:rPr lang="cs-CZ" dirty="0" smtClean="0"/>
              <a:t>Klepání prachu z prachovky, koberce</a:t>
            </a:r>
            <a:endParaRPr lang="cs-CZ" dirty="0"/>
          </a:p>
          <a:p>
            <a:r>
              <a:rPr lang="cs-CZ" dirty="0" smtClean="0"/>
              <a:t>Brzdící auta u přechodu</a:t>
            </a:r>
          </a:p>
          <a:p>
            <a:r>
              <a:rPr lang="cs-CZ" dirty="0" smtClean="0"/>
              <a:t>Nasazení kladiva na topůrko</a:t>
            </a:r>
          </a:p>
          <a:p>
            <a:r>
              <a:rPr lang="cs-CZ" dirty="0" smtClean="0"/>
              <a:t>Vyklepnutí zbytku kečupu z lahve</a:t>
            </a:r>
          </a:p>
          <a:p>
            <a:r>
              <a:rPr lang="cs-CZ" dirty="0" smtClean="0"/>
              <a:t>Chůze s plnou skleničkou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56096" y="1353713"/>
            <a:ext cx="37615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Používání bezpečnostních pásů</a:t>
            </a:r>
            <a:endParaRPr lang="cs-CZ" sz="2800" dirty="0"/>
          </a:p>
        </p:txBody>
      </p:sp>
      <p:sp>
        <p:nvSpPr>
          <p:cNvPr id="5" name="Šipka doprava 4"/>
          <p:cNvSpPr/>
          <p:nvPr/>
        </p:nvSpPr>
        <p:spPr>
          <a:xfrm>
            <a:off x="4860032" y="1759543"/>
            <a:ext cx="648072" cy="1159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C:\Users\Kabinet\AppData\Local\Microsoft\Windows\Temporary Internet Files\Content.IE5\IL9I6ASM\MC90019931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377327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799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1.00382 0.00162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191" y="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700000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1.0184 0.00371 " pathEditMode="relative" rAng="0" ptsTypes="AA"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20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Obrázky jsou z galerie MS Office</a:t>
            </a:r>
          </a:p>
          <a:p>
            <a:r>
              <a:rPr lang="cs-CZ" sz="2400" dirty="0" smtClean="0"/>
              <a:t>Sir </a:t>
            </a:r>
            <a:r>
              <a:rPr lang="cs-CZ" sz="2400" dirty="0" err="1" smtClean="0"/>
              <a:t>Issac</a:t>
            </a:r>
            <a:r>
              <a:rPr lang="cs-CZ" sz="2400" dirty="0" smtClean="0"/>
              <a:t> Newton:</a:t>
            </a:r>
          </a:p>
          <a:p>
            <a:pPr marL="0" indent="0">
              <a:buNone/>
            </a:pPr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upload.wikimedia.org/wikipedia/commons/3/39/GodfreyKneller-IsaacNewton-1689.jpg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/>
              <a:t>Není-li </a:t>
            </a:r>
            <a:r>
              <a:rPr lang="cs-CZ" sz="2400"/>
              <a:t>uvedeno </a:t>
            </a:r>
            <a:r>
              <a:rPr lang="cs-CZ" sz="2400" smtClean="0"/>
              <a:t>jinak, </a:t>
            </a:r>
            <a:r>
              <a:rPr lang="cs-CZ" sz="2400" dirty="0"/>
              <a:t>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BOHUNĚK, Jiří a Růžena KOLÁŘOVÁ. </a:t>
            </a:r>
            <a:r>
              <a:rPr lang="cs-CZ" sz="2400" i="1" dirty="0"/>
              <a:t>Fyzika pro 7. ročník základní školy</a:t>
            </a:r>
            <a:r>
              <a:rPr lang="cs-CZ" sz="2400" dirty="0"/>
              <a:t> [učebnice]. dotisk 1. vydání. Praha: Prometheus, spol. s r. o., 2002. učebnice pro základní školy. ISBN 80-7196-119-1.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Citováno dne 5. 2. 2012</a:t>
            </a:r>
          </a:p>
          <a:p>
            <a:pPr marL="0" indent="0">
              <a:buNone/>
            </a:pPr>
            <a:r>
              <a:rPr lang="cs-CZ" sz="2400" dirty="0" smtClean="0"/>
              <a:t>                    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6188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YamatoPainting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</TotalTime>
  <Words>352</Words>
  <Application>Microsoft Office PowerPoint</Application>
  <PresentationFormat>Předvádění na obrazovce (4:3)</PresentationFormat>
  <Paragraphs>43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YamatoPainting</vt:lpstr>
      <vt:lpstr>Název školy: ZŠ Klášterec nad Ohří, Krátká 676 Autor: Mgr. Zdeňka Horská Název materiálu: VY_32_INOVACE_2_19_ Newtonovy pohybové zákony I Číslo projektu: CZ.1.07/1.4.00/21.1115  </vt:lpstr>
      <vt:lpstr>Newtonovy pohybové zákony</vt:lpstr>
      <vt:lpstr>Sir Isaac Newton </vt:lpstr>
      <vt:lpstr>1. Zákon setrvačnosti</vt:lpstr>
      <vt:lpstr>Snímek 5</vt:lpstr>
      <vt:lpstr>Snímek 6</vt:lpstr>
      <vt:lpstr>Znění zákona:</vt:lpstr>
      <vt:lpstr>Zákon setrvačnosti v běžném životě: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Kabinet</dc:creator>
  <cp:lastModifiedBy>Dum</cp:lastModifiedBy>
  <cp:revision>50</cp:revision>
  <dcterms:created xsi:type="dcterms:W3CDTF">2012-02-05T14:51:47Z</dcterms:created>
  <dcterms:modified xsi:type="dcterms:W3CDTF">2012-07-14T20:55:39Z</dcterms:modified>
</cp:coreProperties>
</file>