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302" r:id="rId3"/>
    <p:sldId id="258" r:id="rId4"/>
    <p:sldId id="259" r:id="rId5"/>
    <p:sldId id="264" r:id="rId6"/>
    <p:sldId id="260" r:id="rId7"/>
    <p:sldId id="261" r:id="rId8"/>
    <p:sldId id="262" r:id="rId9"/>
    <p:sldId id="281" r:id="rId10"/>
    <p:sldId id="282" r:id="rId11"/>
    <p:sldId id="283" r:id="rId12"/>
    <p:sldId id="280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295" r:id="rId25"/>
    <p:sldId id="296" r:id="rId26"/>
    <p:sldId id="297" r:id="rId27"/>
    <p:sldId id="299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882E"/>
    <a:srgbClr val="D16309"/>
    <a:srgbClr val="C154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2" y="8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3930DF-E423-4B81-A087-3A3956B3A1DB}" type="doc">
      <dgm:prSet loTypeId="urn:microsoft.com/office/officeart/2005/8/layout/hierarchy2" loCatId="hierarchy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cs-CZ"/>
        </a:p>
      </dgm:t>
    </dgm:pt>
    <dgm:pt modelId="{8E34EFBB-7517-4A4F-88A7-820B11F6ACE6}">
      <dgm:prSet phldrT="[Text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cs-CZ" sz="4400" b="1" dirty="0" smtClean="0"/>
            <a:t>ROSTLINY</a:t>
          </a:r>
          <a:endParaRPr lang="cs-CZ" sz="4400" b="1" dirty="0"/>
        </a:p>
      </dgm:t>
    </dgm:pt>
    <dgm:pt modelId="{3954A82E-2522-455A-90FC-C57ACE191214}" type="parTrans" cxnId="{84871066-F67D-4024-9682-85284395385C}">
      <dgm:prSet/>
      <dgm:spPr/>
      <dgm:t>
        <a:bodyPr/>
        <a:lstStyle/>
        <a:p>
          <a:endParaRPr lang="cs-CZ"/>
        </a:p>
      </dgm:t>
    </dgm:pt>
    <dgm:pt modelId="{983920F2-CCB2-4008-81F9-A69A4D1D1CD1}" type="sibTrans" cxnId="{84871066-F67D-4024-9682-85284395385C}">
      <dgm:prSet/>
      <dgm:spPr/>
      <dgm:t>
        <a:bodyPr/>
        <a:lstStyle/>
        <a:p>
          <a:endParaRPr lang="cs-CZ"/>
        </a:p>
      </dgm:t>
    </dgm:pt>
    <dgm:pt modelId="{BA22C8D3-018A-410C-BAF0-2F29A73DB77F}">
      <dgm:prSet phldrT="[Text]" custT="1"/>
      <dgm:spPr>
        <a:solidFill>
          <a:srgbClr val="D16309"/>
        </a:solidFill>
      </dgm:spPr>
      <dgm:t>
        <a:bodyPr/>
        <a:lstStyle/>
        <a:p>
          <a:r>
            <a:rPr lang="cs-CZ" sz="3600" b="1" dirty="0" smtClean="0"/>
            <a:t>plevele</a:t>
          </a:r>
          <a:endParaRPr lang="cs-CZ" sz="3600" b="1" dirty="0"/>
        </a:p>
      </dgm:t>
    </dgm:pt>
    <dgm:pt modelId="{51E98DAD-83F8-4FEA-AA81-FAAF83DAA6A5}" type="parTrans" cxnId="{834BE8A6-6F0D-4B49-B5A0-E2DE89D74371}">
      <dgm:prSet/>
      <dgm:spPr/>
      <dgm:t>
        <a:bodyPr/>
        <a:lstStyle/>
        <a:p>
          <a:endParaRPr lang="cs-CZ"/>
        </a:p>
      </dgm:t>
    </dgm:pt>
    <dgm:pt modelId="{53529383-1B2B-4C2B-BA38-F14D72CCEB11}" type="sibTrans" cxnId="{834BE8A6-6F0D-4B49-B5A0-E2DE89D74371}">
      <dgm:prSet/>
      <dgm:spPr/>
      <dgm:t>
        <a:bodyPr/>
        <a:lstStyle/>
        <a:p>
          <a:endParaRPr lang="cs-CZ"/>
        </a:p>
      </dgm:t>
    </dgm:pt>
    <dgm:pt modelId="{D2290BBB-9CA9-487C-B650-218879D28F1C}">
      <dgm:prSet phldrT="[Text]" custT="1"/>
      <dgm:spPr>
        <a:solidFill>
          <a:srgbClr val="D16309"/>
        </a:solidFill>
      </dgm:spPr>
      <dgm:t>
        <a:bodyPr/>
        <a:lstStyle/>
        <a:p>
          <a:r>
            <a:rPr lang="cs-CZ" sz="3600" b="1" dirty="0" smtClean="0"/>
            <a:t>hospodářské rostliny</a:t>
          </a:r>
          <a:endParaRPr lang="cs-CZ" sz="3600" b="1" dirty="0"/>
        </a:p>
      </dgm:t>
    </dgm:pt>
    <dgm:pt modelId="{2FAB765C-2335-469E-9DEE-BC90D9087A08}" type="parTrans" cxnId="{BC5830EA-5913-4D6C-8B1D-D256EE4EC3A9}">
      <dgm:prSet/>
      <dgm:spPr/>
      <dgm:t>
        <a:bodyPr/>
        <a:lstStyle/>
        <a:p>
          <a:endParaRPr lang="cs-CZ"/>
        </a:p>
      </dgm:t>
    </dgm:pt>
    <dgm:pt modelId="{B4EE6623-885F-49DD-9F92-B88D28CAB457}" type="sibTrans" cxnId="{BC5830EA-5913-4D6C-8B1D-D256EE4EC3A9}">
      <dgm:prSet/>
      <dgm:spPr/>
      <dgm:t>
        <a:bodyPr/>
        <a:lstStyle/>
        <a:p>
          <a:endParaRPr lang="cs-CZ"/>
        </a:p>
      </dgm:t>
    </dgm:pt>
    <dgm:pt modelId="{52879B88-94B4-4D3E-81FC-9F5D3E4086FB}">
      <dgm:prSet phldrT="[Text]"/>
      <dgm:spPr>
        <a:solidFill>
          <a:srgbClr val="F6882E"/>
        </a:solidFill>
      </dgm:spPr>
      <dgm:t>
        <a:bodyPr/>
        <a:lstStyle/>
        <a:p>
          <a:r>
            <a:rPr lang="cs-CZ" b="1" dirty="0" smtClean="0"/>
            <a:t>obilniny</a:t>
          </a:r>
          <a:endParaRPr lang="cs-CZ" b="1" dirty="0"/>
        </a:p>
      </dgm:t>
    </dgm:pt>
    <dgm:pt modelId="{D66F72DF-36D4-4409-90EB-30F965DA5891}" type="parTrans" cxnId="{3B01B8DF-783F-42B8-8E87-E46EB9967E5C}">
      <dgm:prSet/>
      <dgm:spPr/>
      <dgm:t>
        <a:bodyPr/>
        <a:lstStyle/>
        <a:p>
          <a:endParaRPr lang="cs-CZ"/>
        </a:p>
      </dgm:t>
    </dgm:pt>
    <dgm:pt modelId="{10BD6B1F-B551-45FE-93B0-15B83380D88D}" type="sibTrans" cxnId="{3B01B8DF-783F-42B8-8E87-E46EB9967E5C}">
      <dgm:prSet/>
      <dgm:spPr/>
      <dgm:t>
        <a:bodyPr/>
        <a:lstStyle/>
        <a:p>
          <a:endParaRPr lang="cs-CZ"/>
        </a:p>
      </dgm:t>
    </dgm:pt>
    <dgm:pt modelId="{6203DDA4-E0A3-4F26-A093-4A8A466D0BC4}">
      <dgm:prSet phldrT="[Text]"/>
      <dgm:spPr>
        <a:solidFill>
          <a:srgbClr val="F6882E"/>
        </a:solidFill>
      </dgm:spPr>
      <dgm:t>
        <a:bodyPr/>
        <a:lstStyle/>
        <a:p>
          <a:r>
            <a:rPr lang="cs-CZ" b="1" dirty="0" smtClean="0"/>
            <a:t>okopaniny</a:t>
          </a:r>
          <a:endParaRPr lang="cs-CZ" b="1" dirty="0"/>
        </a:p>
      </dgm:t>
    </dgm:pt>
    <dgm:pt modelId="{1D999CE6-894D-423F-BD8B-38A007825137}" type="parTrans" cxnId="{5675BF96-AF2C-4ED8-BB15-C0B7390DBC4B}">
      <dgm:prSet/>
      <dgm:spPr/>
      <dgm:t>
        <a:bodyPr/>
        <a:lstStyle/>
        <a:p>
          <a:endParaRPr lang="cs-CZ"/>
        </a:p>
      </dgm:t>
    </dgm:pt>
    <dgm:pt modelId="{F332BDF1-DA38-401B-8B28-43A8F50D7618}" type="sibTrans" cxnId="{5675BF96-AF2C-4ED8-BB15-C0B7390DBC4B}">
      <dgm:prSet/>
      <dgm:spPr/>
      <dgm:t>
        <a:bodyPr/>
        <a:lstStyle/>
        <a:p>
          <a:endParaRPr lang="cs-CZ"/>
        </a:p>
      </dgm:t>
    </dgm:pt>
    <dgm:pt modelId="{B579B197-D049-4F29-9BD3-C95EE517D5DC}">
      <dgm:prSet phldrT="[Text]"/>
      <dgm:spPr>
        <a:solidFill>
          <a:srgbClr val="F6882E"/>
        </a:solidFill>
      </dgm:spPr>
      <dgm:t>
        <a:bodyPr/>
        <a:lstStyle/>
        <a:p>
          <a:r>
            <a:rPr lang="cs-CZ" b="1" dirty="0" smtClean="0"/>
            <a:t>luskoviny</a:t>
          </a:r>
          <a:endParaRPr lang="cs-CZ" b="1" dirty="0"/>
        </a:p>
      </dgm:t>
    </dgm:pt>
    <dgm:pt modelId="{D380D40A-AE0A-472A-A1CA-1E6C01459711}" type="parTrans" cxnId="{5467FD15-C40C-4C5A-B2F7-709D857BED85}">
      <dgm:prSet/>
      <dgm:spPr/>
      <dgm:t>
        <a:bodyPr/>
        <a:lstStyle/>
        <a:p>
          <a:endParaRPr lang="cs-CZ"/>
        </a:p>
      </dgm:t>
    </dgm:pt>
    <dgm:pt modelId="{1418A505-4A9E-446A-9D71-1DF94C70EBC8}" type="sibTrans" cxnId="{5467FD15-C40C-4C5A-B2F7-709D857BED85}">
      <dgm:prSet/>
      <dgm:spPr/>
      <dgm:t>
        <a:bodyPr/>
        <a:lstStyle/>
        <a:p>
          <a:endParaRPr lang="cs-CZ"/>
        </a:p>
      </dgm:t>
    </dgm:pt>
    <dgm:pt modelId="{0A1261F9-8B5B-45F3-B72D-5244545011AC}">
      <dgm:prSet phldrT="[Text]"/>
      <dgm:spPr>
        <a:solidFill>
          <a:srgbClr val="F6882E"/>
        </a:solidFill>
      </dgm:spPr>
      <dgm:t>
        <a:bodyPr/>
        <a:lstStyle/>
        <a:p>
          <a:r>
            <a:rPr lang="cs-CZ" b="1" dirty="0" smtClean="0"/>
            <a:t>olejniny</a:t>
          </a:r>
          <a:endParaRPr lang="cs-CZ" b="1" dirty="0"/>
        </a:p>
      </dgm:t>
    </dgm:pt>
    <dgm:pt modelId="{8315A34B-742A-4196-A732-C21443505118}" type="parTrans" cxnId="{815B2DFC-E0D2-411B-AA07-C161CB617E63}">
      <dgm:prSet/>
      <dgm:spPr/>
      <dgm:t>
        <a:bodyPr/>
        <a:lstStyle/>
        <a:p>
          <a:endParaRPr lang="cs-CZ"/>
        </a:p>
      </dgm:t>
    </dgm:pt>
    <dgm:pt modelId="{36DB5EBA-73A3-4E37-8EF6-BEAA054995C1}" type="sibTrans" cxnId="{815B2DFC-E0D2-411B-AA07-C161CB617E63}">
      <dgm:prSet/>
      <dgm:spPr/>
      <dgm:t>
        <a:bodyPr/>
        <a:lstStyle/>
        <a:p>
          <a:endParaRPr lang="cs-CZ"/>
        </a:p>
      </dgm:t>
    </dgm:pt>
    <dgm:pt modelId="{8E8D07C3-F4CB-4361-B0D3-991DF11EC8D1}">
      <dgm:prSet phldrT="[Text]"/>
      <dgm:spPr>
        <a:solidFill>
          <a:srgbClr val="F6882E"/>
        </a:solidFill>
      </dgm:spPr>
      <dgm:t>
        <a:bodyPr/>
        <a:lstStyle/>
        <a:p>
          <a:r>
            <a:rPr lang="cs-CZ" b="1" dirty="0" smtClean="0"/>
            <a:t>jeteloviny</a:t>
          </a:r>
          <a:endParaRPr lang="cs-CZ" b="1" dirty="0"/>
        </a:p>
      </dgm:t>
    </dgm:pt>
    <dgm:pt modelId="{44388034-3382-4C0B-A025-D20AE05214A9}" type="parTrans" cxnId="{3E144ED6-B398-4B12-8E82-4111A795C2F2}">
      <dgm:prSet/>
      <dgm:spPr/>
      <dgm:t>
        <a:bodyPr/>
        <a:lstStyle/>
        <a:p>
          <a:endParaRPr lang="cs-CZ"/>
        </a:p>
      </dgm:t>
    </dgm:pt>
    <dgm:pt modelId="{FA270433-F5B4-4225-BF63-C518705BF24E}" type="sibTrans" cxnId="{3E144ED6-B398-4B12-8E82-4111A795C2F2}">
      <dgm:prSet/>
      <dgm:spPr/>
      <dgm:t>
        <a:bodyPr/>
        <a:lstStyle/>
        <a:p>
          <a:endParaRPr lang="cs-CZ"/>
        </a:p>
      </dgm:t>
    </dgm:pt>
    <dgm:pt modelId="{2CD70966-094F-435F-86AB-1C61216A9FE1}">
      <dgm:prSet phldrT="[Text]"/>
      <dgm:spPr>
        <a:solidFill>
          <a:srgbClr val="F6882E"/>
        </a:solidFill>
      </dgm:spPr>
      <dgm:t>
        <a:bodyPr/>
        <a:lstStyle/>
        <a:p>
          <a:r>
            <a:rPr lang="cs-CZ" b="1" dirty="0" smtClean="0"/>
            <a:t>pícniny</a:t>
          </a:r>
          <a:endParaRPr lang="cs-CZ" b="1" dirty="0"/>
        </a:p>
      </dgm:t>
    </dgm:pt>
    <dgm:pt modelId="{407E0AA1-0021-40CA-BC79-FC9D7A529A36}" type="parTrans" cxnId="{0685D619-196C-4447-943D-06275844A65A}">
      <dgm:prSet/>
      <dgm:spPr/>
      <dgm:t>
        <a:bodyPr/>
        <a:lstStyle/>
        <a:p>
          <a:endParaRPr lang="cs-CZ"/>
        </a:p>
      </dgm:t>
    </dgm:pt>
    <dgm:pt modelId="{FF5D8719-F416-44DD-8C4D-6057C7360F95}" type="sibTrans" cxnId="{0685D619-196C-4447-943D-06275844A65A}">
      <dgm:prSet/>
      <dgm:spPr/>
      <dgm:t>
        <a:bodyPr/>
        <a:lstStyle/>
        <a:p>
          <a:endParaRPr lang="cs-CZ"/>
        </a:p>
      </dgm:t>
    </dgm:pt>
    <dgm:pt modelId="{160B9D70-EAE5-4DD4-8CB5-DB5C5AA5C8F6}">
      <dgm:prSet phldrT="[Text]"/>
      <dgm:spPr>
        <a:solidFill>
          <a:srgbClr val="F6882E"/>
        </a:solidFill>
      </dgm:spPr>
      <dgm:t>
        <a:bodyPr/>
        <a:lstStyle/>
        <a:p>
          <a:r>
            <a:rPr lang="cs-CZ" b="1" dirty="0" smtClean="0"/>
            <a:t>zelenina</a:t>
          </a:r>
          <a:endParaRPr lang="cs-CZ" b="1" dirty="0"/>
        </a:p>
      </dgm:t>
    </dgm:pt>
    <dgm:pt modelId="{A7213EF5-0DB4-4DB6-893E-E5115C34BD7D}" type="parTrans" cxnId="{1FDB5A46-1D01-4493-A682-B55FD1514E3E}">
      <dgm:prSet/>
      <dgm:spPr/>
      <dgm:t>
        <a:bodyPr/>
        <a:lstStyle/>
        <a:p>
          <a:endParaRPr lang="cs-CZ"/>
        </a:p>
      </dgm:t>
    </dgm:pt>
    <dgm:pt modelId="{12BB036C-CC3D-4283-929B-55A38CA71E55}" type="sibTrans" cxnId="{1FDB5A46-1D01-4493-A682-B55FD1514E3E}">
      <dgm:prSet/>
      <dgm:spPr/>
      <dgm:t>
        <a:bodyPr/>
        <a:lstStyle/>
        <a:p>
          <a:endParaRPr lang="cs-CZ"/>
        </a:p>
      </dgm:t>
    </dgm:pt>
    <dgm:pt modelId="{9061B785-B74F-4CBF-91DA-C34A71B9005A}">
      <dgm:prSet phldrT="[Text]"/>
      <dgm:spPr>
        <a:solidFill>
          <a:srgbClr val="F6882E"/>
        </a:solidFill>
      </dgm:spPr>
      <dgm:t>
        <a:bodyPr/>
        <a:lstStyle/>
        <a:p>
          <a:r>
            <a:rPr lang="cs-CZ" b="1" dirty="0" smtClean="0"/>
            <a:t>průmyslové rostliny</a:t>
          </a:r>
          <a:endParaRPr lang="cs-CZ" b="1" dirty="0"/>
        </a:p>
      </dgm:t>
    </dgm:pt>
    <dgm:pt modelId="{F79D8DF9-C78B-4B26-BF1F-2316DCFE17F7}" type="parTrans" cxnId="{5905ACE4-335D-49E5-81A6-918639D40075}">
      <dgm:prSet/>
      <dgm:spPr/>
      <dgm:t>
        <a:bodyPr/>
        <a:lstStyle/>
        <a:p>
          <a:endParaRPr lang="cs-CZ"/>
        </a:p>
      </dgm:t>
    </dgm:pt>
    <dgm:pt modelId="{B67F8D60-C85B-4A64-BFCA-607A94C5E4D9}" type="sibTrans" cxnId="{5905ACE4-335D-49E5-81A6-918639D40075}">
      <dgm:prSet/>
      <dgm:spPr/>
      <dgm:t>
        <a:bodyPr/>
        <a:lstStyle/>
        <a:p>
          <a:endParaRPr lang="cs-CZ"/>
        </a:p>
      </dgm:t>
    </dgm:pt>
    <dgm:pt modelId="{14C5ACF8-ADD3-4A81-86A1-CECFB5E95C52}" type="pres">
      <dgm:prSet presAssocID="{933930DF-E423-4B81-A087-3A3956B3A1D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2E814BF-642B-4185-80FE-DB4CF3C12883}" type="pres">
      <dgm:prSet presAssocID="{8E34EFBB-7517-4A4F-88A7-820B11F6ACE6}" presName="root1" presStyleCnt="0"/>
      <dgm:spPr/>
    </dgm:pt>
    <dgm:pt modelId="{8E612194-F902-4E48-8D59-EFAEE568072F}" type="pres">
      <dgm:prSet presAssocID="{8E34EFBB-7517-4A4F-88A7-820B11F6ACE6}" presName="LevelOneTextNode" presStyleLbl="node0" presStyleIdx="0" presStyleCnt="1" custScaleX="210104" custScaleY="23435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05E0D2F-E872-4598-B95A-09753A628ED2}" type="pres">
      <dgm:prSet presAssocID="{8E34EFBB-7517-4A4F-88A7-820B11F6ACE6}" presName="level2hierChild" presStyleCnt="0"/>
      <dgm:spPr/>
    </dgm:pt>
    <dgm:pt modelId="{593B8E8F-7C11-4F86-8635-866CBA1663DB}" type="pres">
      <dgm:prSet presAssocID="{51E98DAD-83F8-4FEA-AA81-FAAF83DAA6A5}" presName="conn2-1" presStyleLbl="parChTrans1D2" presStyleIdx="0" presStyleCnt="2"/>
      <dgm:spPr/>
      <dgm:t>
        <a:bodyPr/>
        <a:lstStyle/>
        <a:p>
          <a:endParaRPr lang="cs-CZ"/>
        </a:p>
      </dgm:t>
    </dgm:pt>
    <dgm:pt modelId="{5DF6C3C2-1286-4B11-B66C-37FF3F8F3994}" type="pres">
      <dgm:prSet presAssocID="{51E98DAD-83F8-4FEA-AA81-FAAF83DAA6A5}" presName="connTx" presStyleLbl="parChTrans1D2" presStyleIdx="0" presStyleCnt="2"/>
      <dgm:spPr/>
      <dgm:t>
        <a:bodyPr/>
        <a:lstStyle/>
        <a:p>
          <a:endParaRPr lang="cs-CZ"/>
        </a:p>
      </dgm:t>
    </dgm:pt>
    <dgm:pt modelId="{52337642-BF96-4AD0-B0D1-80E2DB168AED}" type="pres">
      <dgm:prSet presAssocID="{BA22C8D3-018A-410C-BAF0-2F29A73DB77F}" presName="root2" presStyleCnt="0"/>
      <dgm:spPr/>
    </dgm:pt>
    <dgm:pt modelId="{0F90EBE6-42B7-4500-871C-C88720AE6199}" type="pres">
      <dgm:prSet presAssocID="{BA22C8D3-018A-410C-BAF0-2F29A73DB77F}" presName="LevelTwoTextNode" presStyleLbl="node2" presStyleIdx="0" presStyleCnt="2" custScaleX="209272" custScaleY="18292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9AFD2F4-2851-4129-B369-4F00C1316381}" type="pres">
      <dgm:prSet presAssocID="{BA22C8D3-018A-410C-BAF0-2F29A73DB77F}" presName="level3hierChild" presStyleCnt="0"/>
      <dgm:spPr/>
    </dgm:pt>
    <dgm:pt modelId="{24889126-FCC7-4991-8F4F-673F72CE1B17}" type="pres">
      <dgm:prSet presAssocID="{2FAB765C-2335-469E-9DEE-BC90D9087A08}" presName="conn2-1" presStyleLbl="parChTrans1D2" presStyleIdx="1" presStyleCnt="2"/>
      <dgm:spPr/>
      <dgm:t>
        <a:bodyPr/>
        <a:lstStyle/>
        <a:p>
          <a:endParaRPr lang="cs-CZ"/>
        </a:p>
      </dgm:t>
    </dgm:pt>
    <dgm:pt modelId="{1FF38DC7-5485-4C71-9431-F8B5060656E7}" type="pres">
      <dgm:prSet presAssocID="{2FAB765C-2335-469E-9DEE-BC90D9087A08}" presName="connTx" presStyleLbl="parChTrans1D2" presStyleIdx="1" presStyleCnt="2"/>
      <dgm:spPr/>
      <dgm:t>
        <a:bodyPr/>
        <a:lstStyle/>
        <a:p>
          <a:endParaRPr lang="cs-CZ"/>
        </a:p>
      </dgm:t>
    </dgm:pt>
    <dgm:pt modelId="{CA97C215-8B1E-40F5-8C59-74DA2FD39738}" type="pres">
      <dgm:prSet presAssocID="{D2290BBB-9CA9-487C-B650-218879D28F1C}" presName="root2" presStyleCnt="0"/>
      <dgm:spPr/>
    </dgm:pt>
    <dgm:pt modelId="{340B9C9D-2713-44C8-B0EE-BFAD27AA6D9F}" type="pres">
      <dgm:prSet presAssocID="{D2290BBB-9CA9-487C-B650-218879D28F1C}" presName="LevelTwoTextNode" presStyleLbl="node2" presStyleIdx="1" presStyleCnt="2" custScaleX="209272" custScaleY="18292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FEF73B2-1718-46FA-B13E-95C9D94AAA25}" type="pres">
      <dgm:prSet presAssocID="{D2290BBB-9CA9-487C-B650-218879D28F1C}" presName="level3hierChild" presStyleCnt="0"/>
      <dgm:spPr/>
    </dgm:pt>
    <dgm:pt modelId="{D91D2B29-3CE6-4DC9-AD13-34E90EEFAEB6}" type="pres">
      <dgm:prSet presAssocID="{D66F72DF-36D4-4409-90EB-30F965DA5891}" presName="conn2-1" presStyleLbl="parChTrans1D3" presStyleIdx="0" presStyleCnt="8"/>
      <dgm:spPr/>
      <dgm:t>
        <a:bodyPr/>
        <a:lstStyle/>
        <a:p>
          <a:endParaRPr lang="cs-CZ"/>
        </a:p>
      </dgm:t>
    </dgm:pt>
    <dgm:pt modelId="{A4BFD191-FD20-425B-8A4C-0C59C9A60169}" type="pres">
      <dgm:prSet presAssocID="{D66F72DF-36D4-4409-90EB-30F965DA5891}" presName="connTx" presStyleLbl="parChTrans1D3" presStyleIdx="0" presStyleCnt="8"/>
      <dgm:spPr/>
      <dgm:t>
        <a:bodyPr/>
        <a:lstStyle/>
        <a:p>
          <a:endParaRPr lang="cs-CZ"/>
        </a:p>
      </dgm:t>
    </dgm:pt>
    <dgm:pt modelId="{9BD1F9E1-82D6-474C-B41E-7623398CEA3C}" type="pres">
      <dgm:prSet presAssocID="{52879B88-94B4-4D3E-81FC-9F5D3E4086FB}" presName="root2" presStyleCnt="0"/>
      <dgm:spPr/>
    </dgm:pt>
    <dgm:pt modelId="{BA56542C-458F-4B4C-9F51-7D06DBC9AA36}" type="pres">
      <dgm:prSet presAssocID="{52879B88-94B4-4D3E-81FC-9F5D3E4086FB}" presName="LevelTwoTextNode" presStyleLbl="node3" presStyleIdx="0" presStyleCnt="8" custLinFactNeighborX="-2476" custLinFactNeighborY="-539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85145AA-A8E1-48B6-8512-45CD0C6112E7}" type="pres">
      <dgm:prSet presAssocID="{52879B88-94B4-4D3E-81FC-9F5D3E4086FB}" presName="level3hierChild" presStyleCnt="0"/>
      <dgm:spPr/>
    </dgm:pt>
    <dgm:pt modelId="{3419CD82-6E39-4ED3-BB79-1657E1A5380F}" type="pres">
      <dgm:prSet presAssocID="{1D999CE6-894D-423F-BD8B-38A007825137}" presName="conn2-1" presStyleLbl="parChTrans1D3" presStyleIdx="1" presStyleCnt="8"/>
      <dgm:spPr/>
      <dgm:t>
        <a:bodyPr/>
        <a:lstStyle/>
        <a:p>
          <a:endParaRPr lang="cs-CZ"/>
        </a:p>
      </dgm:t>
    </dgm:pt>
    <dgm:pt modelId="{EDC08AC8-F181-44D1-BBB4-0F2E4345DD25}" type="pres">
      <dgm:prSet presAssocID="{1D999CE6-894D-423F-BD8B-38A007825137}" presName="connTx" presStyleLbl="parChTrans1D3" presStyleIdx="1" presStyleCnt="8"/>
      <dgm:spPr/>
      <dgm:t>
        <a:bodyPr/>
        <a:lstStyle/>
        <a:p>
          <a:endParaRPr lang="cs-CZ"/>
        </a:p>
      </dgm:t>
    </dgm:pt>
    <dgm:pt modelId="{88D5B982-37E4-44C9-B017-7D5C499DE161}" type="pres">
      <dgm:prSet presAssocID="{6203DDA4-E0A3-4F26-A093-4A8A466D0BC4}" presName="root2" presStyleCnt="0"/>
      <dgm:spPr/>
    </dgm:pt>
    <dgm:pt modelId="{FC856163-CE57-4D4F-A9E1-BA2D5345F6D7}" type="pres">
      <dgm:prSet presAssocID="{6203DDA4-E0A3-4F26-A093-4A8A466D0BC4}" presName="LevelTwoTextNode" presStyleLbl="node3" presStyleIdx="1" presStyleCnt="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CC89C60-4855-4E5A-9242-B731A4FD4901}" type="pres">
      <dgm:prSet presAssocID="{6203DDA4-E0A3-4F26-A093-4A8A466D0BC4}" presName="level3hierChild" presStyleCnt="0"/>
      <dgm:spPr/>
    </dgm:pt>
    <dgm:pt modelId="{34B224C3-52A8-46D5-A063-F9D35FEA5D63}" type="pres">
      <dgm:prSet presAssocID="{D380D40A-AE0A-472A-A1CA-1E6C01459711}" presName="conn2-1" presStyleLbl="parChTrans1D3" presStyleIdx="2" presStyleCnt="8"/>
      <dgm:spPr/>
      <dgm:t>
        <a:bodyPr/>
        <a:lstStyle/>
        <a:p>
          <a:endParaRPr lang="cs-CZ"/>
        </a:p>
      </dgm:t>
    </dgm:pt>
    <dgm:pt modelId="{879FFD7B-601C-4F8B-B62C-DBA119310F21}" type="pres">
      <dgm:prSet presAssocID="{D380D40A-AE0A-472A-A1CA-1E6C01459711}" presName="connTx" presStyleLbl="parChTrans1D3" presStyleIdx="2" presStyleCnt="8"/>
      <dgm:spPr/>
      <dgm:t>
        <a:bodyPr/>
        <a:lstStyle/>
        <a:p>
          <a:endParaRPr lang="cs-CZ"/>
        </a:p>
      </dgm:t>
    </dgm:pt>
    <dgm:pt modelId="{6B6FCF39-832C-45BB-90D4-BD0F1CAF0190}" type="pres">
      <dgm:prSet presAssocID="{B579B197-D049-4F29-9BD3-C95EE517D5DC}" presName="root2" presStyleCnt="0"/>
      <dgm:spPr/>
    </dgm:pt>
    <dgm:pt modelId="{ACFCB394-44FB-4C7A-B253-FD06A69AB25A}" type="pres">
      <dgm:prSet presAssocID="{B579B197-D049-4F29-9BD3-C95EE517D5DC}" presName="LevelTwoTextNode" presStyleLbl="node3" presStyleIdx="2" presStyleCnt="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1DBED7A-3212-45DD-B4B8-F158FAC65A90}" type="pres">
      <dgm:prSet presAssocID="{B579B197-D049-4F29-9BD3-C95EE517D5DC}" presName="level3hierChild" presStyleCnt="0"/>
      <dgm:spPr/>
    </dgm:pt>
    <dgm:pt modelId="{DAB288D1-11AB-45CF-B4DE-65999117283C}" type="pres">
      <dgm:prSet presAssocID="{8315A34B-742A-4196-A732-C21443505118}" presName="conn2-1" presStyleLbl="parChTrans1D3" presStyleIdx="3" presStyleCnt="8"/>
      <dgm:spPr/>
      <dgm:t>
        <a:bodyPr/>
        <a:lstStyle/>
        <a:p>
          <a:endParaRPr lang="cs-CZ"/>
        </a:p>
      </dgm:t>
    </dgm:pt>
    <dgm:pt modelId="{BE448027-7DED-4424-BE2B-5B95D055CA42}" type="pres">
      <dgm:prSet presAssocID="{8315A34B-742A-4196-A732-C21443505118}" presName="connTx" presStyleLbl="parChTrans1D3" presStyleIdx="3" presStyleCnt="8"/>
      <dgm:spPr/>
      <dgm:t>
        <a:bodyPr/>
        <a:lstStyle/>
        <a:p>
          <a:endParaRPr lang="cs-CZ"/>
        </a:p>
      </dgm:t>
    </dgm:pt>
    <dgm:pt modelId="{E4A95107-DF1D-40AC-B75C-904E681730DB}" type="pres">
      <dgm:prSet presAssocID="{0A1261F9-8B5B-45F3-B72D-5244545011AC}" presName="root2" presStyleCnt="0"/>
      <dgm:spPr/>
    </dgm:pt>
    <dgm:pt modelId="{1ECAD8EE-CC4E-4820-869C-E946892409A3}" type="pres">
      <dgm:prSet presAssocID="{0A1261F9-8B5B-45F3-B72D-5244545011AC}" presName="LevelTwoTextNode" presStyleLbl="node3" presStyleIdx="3" presStyleCnt="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6BA7A49-264B-4FA7-9993-36696E68C015}" type="pres">
      <dgm:prSet presAssocID="{0A1261F9-8B5B-45F3-B72D-5244545011AC}" presName="level3hierChild" presStyleCnt="0"/>
      <dgm:spPr/>
    </dgm:pt>
    <dgm:pt modelId="{F78BE491-018E-4256-B313-559589677BF2}" type="pres">
      <dgm:prSet presAssocID="{44388034-3382-4C0B-A025-D20AE05214A9}" presName="conn2-1" presStyleLbl="parChTrans1D3" presStyleIdx="4" presStyleCnt="8"/>
      <dgm:spPr/>
      <dgm:t>
        <a:bodyPr/>
        <a:lstStyle/>
        <a:p>
          <a:endParaRPr lang="cs-CZ"/>
        </a:p>
      </dgm:t>
    </dgm:pt>
    <dgm:pt modelId="{E4930BFC-FB75-4139-A888-67439EBFAD02}" type="pres">
      <dgm:prSet presAssocID="{44388034-3382-4C0B-A025-D20AE05214A9}" presName="connTx" presStyleLbl="parChTrans1D3" presStyleIdx="4" presStyleCnt="8"/>
      <dgm:spPr/>
      <dgm:t>
        <a:bodyPr/>
        <a:lstStyle/>
        <a:p>
          <a:endParaRPr lang="cs-CZ"/>
        </a:p>
      </dgm:t>
    </dgm:pt>
    <dgm:pt modelId="{657DD0E5-FB7D-4DF8-91FA-55240BFEDC13}" type="pres">
      <dgm:prSet presAssocID="{8E8D07C3-F4CB-4361-B0D3-991DF11EC8D1}" presName="root2" presStyleCnt="0"/>
      <dgm:spPr/>
    </dgm:pt>
    <dgm:pt modelId="{75BB6289-5443-4013-9005-C403109F8E88}" type="pres">
      <dgm:prSet presAssocID="{8E8D07C3-F4CB-4361-B0D3-991DF11EC8D1}" presName="LevelTwoTextNode" presStyleLbl="node3" presStyleIdx="4" presStyleCnt="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E5C0005-0563-4B40-B32B-C3E509DDE784}" type="pres">
      <dgm:prSet presAssocID="{8E8D07C3-F4CB-4361-B0D3-991DF11EC8D1}" presName="level3hierChild" presStyleCnt="0"/>
      <dgm:spPr/>
    </dgm:pt>
    <dgm:pt modelId="{95C72406-2D7B-4148-BF3F-6E47D6CA43A4}" type="pres">
      <dgm:prSet presAssocID="{407E0AA1-0021-40CA-BC79-FC9D7A529A36}" presName="conn2-1" presStyleLbl="parChTrans1D3" presStyleIdx="5" presStyleCnt="8"/>
      <dgm:spPr/>
      <dgm:t>
        <a:bodyPr/>
        <a:lstStyle/>
        <a:p>
          <a:endParaRPr lang="cs-CZ"/>
        </a:p>
      </dgm:t>
    </dgm:pt>
    <dgm:pt modelId="{B8BC10D3-55FE-43BE-AD2A-C25ABF163D0E}" type="pres">
      <dgm:prSet presAssocID="{407E0AA1-0021-40CA-BC79-FC9D7A529A36}" presName="connTx" presStyleLbl="parChTrans1D3" presStyleIdx="5" presStyleCnt="8"/>
      <dgm:spPr/>
      <dgm:t>
        <a:bodyPr/>
        <a:lstStyle/>
        <a:p>
          <a:endParaRPr lang="cs-CZ"/>
        </a:p>
      </dgm:t>
    </dgm:pt>
    <dgm:pt modelId="{C928B84D-5775-48D1-B0E6-7D18FB6A9C38}" type="pres">
      <dgm:prSet presAssocID="{2CD70966-094F-435F-86AB-1C61216A9FE1}" presName="root2" presStyleCnt="0"/>
      <dgm:spPr/>
    </dgm:pt>
    <dgm:pt modelId="{9BD67CAC-66B2-4103-9EFD-E2B7C9F1BE62}" type="pres">
      <dgm:prSet presAssocID="{2CD70966-094F-435F-86AB-1C61216A9FE1}" presName="LevelTwoTextNode" presStyleLbl="node3" presStyleIdx="5" presStyleCnt="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8A714E9-5817-4D03-A065-5C0C892E9889}" type="pres">
      <dgm:prSet presAssocID="{2CD70966-094F-435F-86AB-1C61216A9FE1}" presName="level3hierChild" presStyleCnt="0"/>
      <dgm:spPr/>
    </dgm:pt>
    <dgm:pt modelId="{5F8E2AF2-1F65-4C11-811D-59B6D5B82881}" type="pres">
      <dgm:prSet presAssocID="{A7213EF5-0DB4-4DB6-893E-E5115C34BD7D}" presName="conn2-1" presStyleLbl="parChTrans1D3" presStyleIdx="6" presStyleCnt="8"/>
      <dgm:spPr/>
      <dgm:t>
        <a:bodyPr/>
        <a:lstStyle/>
        <a:p>
          <a:endParaRPr lang="cs-CZ"/>
        </a:p>
      </dgm:t>
    </dgm:pt>
    <dgm:pt modelId="{38040AA5-714C-405F-8C81-56FD14557D5A}" type="pres">
      <dgm:prSet presAssocID="{A7213EF5-0DB4-4DB6-893E-E5115C34BD7D}" presName="connTx" presStyleLbl="parChTrans1D3" presStyleIdx="6" presStyleCnt="8"/>
      <dgm:spPr/>
      <dgm:t>
        <a:bodyPr/>
        <a:lstStyle/>
        <a:p>
          <a:endParaRPr lang="cs-CZ"/>
        </a:p>
      </dgm:t>
    </dgm:pt>
    <dgm:pt modelId="{9FA3D044-E0A6-4A2D-BE93-9531867BF72F}" type="pres">
      <dgm:prSet presAssocID="{160B9D70-EAE5-4DD4-8CB5-DB5C5AA5C8F6}" presName="root2" presStyleCnt="0"/>
      <dgm:spPr/>
    </dgm:pt>
    <dgm:pt modelId="{CEE70B96-1173-4412-9FED-D88AADBA51CF}" type="pres">
      <dgm:prSet presAssocID="{160B9D70-EAE5-4DD4-8CB5-DB5C5AA5C8F6}" presName="LevelTwoTextNode" presStyleLbl="node3" presStyleIdx="6" presStyleCnt="8" custLinFactNeighborX="2363" custLinFactNeighborY="-338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8E687FB-9B54-4E7B-8C1D-E6272ED16B60}" type="pres">
      <dgm:prSet presAssocID="{160B9D70-EAE5-4DD4-8CB5-DB5C5AA5C8F6}" presName="level3hierChild" presStyleCnt="0"/>
      <dgm:spPr/>
    </dgm:pt>
    <dgm:pt modelId="{5E7CD263-6DFE-404A-B3EF-11EF6433E209}" type="pres">
      <dgm:prSet presAssocID="{F79D8DF9-C78B-4B26-BF1F-2316DCFE17F7}" presName="conn2-1" presStyleLbl="parChTrans1D3" presStyleIdx="7" presStyleCnt="8"/>
      <dgm:spPr/>
      <dgm:t>
        <a:bodyPr/>
        <a:lstStyle/>
        <a:p>
          <a:endParaRPr lang="cs-CZ"/>
        </a:p>
      </dgm:t>
    </dgm:pt>
    <dgm:pt modelId="{C18EA87E-73B3-4EB7-BA68-F098F489566F}" type="pres">
      <dgm:prSet presAssocID="{F79D8DF9-C78B-4B26-BF1F-2316DCFE17F7}" presName="connTx" presStyleLbl="parChTrans1D3" presStyleIdx="7" presStyleCnt="8"/>
      <dgm:spPr/>
      <dgm:t>
        <a:bodyPr/>
        <a:lstStyle/>
        <a:p>
          <a:endParaRPr lang="cs-CZ"/>
        </a:p>
      </dgm:t>
    </dgm:pt>
    <dgm:pt modelId="{970AFFD5-A065-4583-9417-E4DDE6F447B7}" type="pres">
      <dgm:prSet presAssocID="{9061B785-B74F-4CBF-91DA-C34A71B9005A}" presName="root2" presStyleCnt="0"/>
      <dgm:spPr/>
    </dgm:pt>
    <dgm:pt modelId="{82C87287-0458-46E1-8CAA-5BD004B2A304}" type="pres">
      <dgm:prSet presAssocID="{9061B785-B74F-4CBF-91DA-C34A71B9005A}" presName="LevelTwoTextNode" presStyleLbl="node3" presStyleIdx="7" presStyleCnt="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CEE13E5-0BD7-4339-9A67-165522FE0F74}" type="pres">
      <dgm:prSet presAssocID="{9061B785-B74F-4CBF-91DA-C34A71B9005A}" presName="level3hierChild" presStyleCnt="0"/>
      <dgm:spPr/>
    </dgm:pt>
  </dgm:ptLst>
  <dgm:cxnLst>
    <dgm:cxn modelId="{C048E653-0A57-43E3-8E1D-9A98FE5DB874}" type="presOf" srcId="{D380D40A-AE0A-472A-A1CA-1E6C01459711}" destId="{34B224C3-52A8-46D5-A063-F9D35FEA5D63}" srcOrd="0" destOrd="0" presId="urn:microsoft.com/office/officeart/2005/8/layout/hierarchy2"/>
    <dgm:cxn modelId="{04386DFF-1CF4-4BDD-85AE-074C43DA5648}" type="presOf" srcId="{A7213EF5-0DB4-4DB6-893E-E5115C34BD7D}" destId="{5F8E2AF2-1F65-4C11-811D-59B6D5B82881}" srcOrd="0" destOrd="0" presId="urn:microsoft.com/office/officeart/2005/8/layout/hierarchy2"/>
    <dgm:cxn modelId="{01D67E11-1B30-41C5-81E6-B29C827570A5}" type="presOf" srcId="{D2290BBB-9CA9-487C-B650-218879D28F1C}" destId="{340B9C9D-2713-44C8-B0EE-BFAD27AA6D9F}" srcOrd="0" destOrd="0" presId="urn:microsoft.com/office/officeart/2005/8/layout/hierarchy2"/>
    <dgm:cxn modelId="{4C0F73FD-B932-457A-AD46-80B696B5A452}" type="presOf" srcId="{9061B785-B74F-4CBF-91DA-C34A71B9005A}" destId="{82C87287-0458-46E1-8CAA-5BD004B2A304}" srcOrd="0" destOrd="0" presId="urn:microsoft.com/office/officeart/2005/8/layout/hierarchy2"/>
    <dgm:cxn modelId="{3B01B8DF-783F-42B8-8E87-E46EB9967E5C}" srcId="{D2290BBB-9CA9-487C-B650-218879D28F1C}" destId="{52879B88-94B4-4D3E-81FC-9F5D3E4086FB}" srcOrd="0" destOrd="0" parTransId="{D66F72DF-36D4-4409-90EB-30F965DA5891}" sibTransId="{10BD6B1F-B551-45FE-93B0-15B83380D88D}"/>
    <dgm:cxn modelId="{975749DB-7E10-4102-9C10-205D9E5A9857}" type="presOf" srcId="{44388034-3382-4C0B-A025-D20AE05214A9}" destId="{E4930BFC-FB75-4139-A888-67439EBFAD02}" srcOrd="1" destOrd="0" presId="urn:microsoft.com/office/officeart/2005/8/layout/hierarchy2"/>
    <dgm:cxn modelId="{8D8F6351-DCD4-494B-A555-CF6C7B80C81D}" type="presOf" srcId="{8E34EFBB-7517-4A4F-88A7-820B11F6ACE6}" destId="{8E612194-F902-4E48-8D59-EFAEE568072F}" srcOrd="0" destOrd="0" presId="urn:microsoft.com/office/officeart/2005/8/layout/hierarchy2"/>
    <dgm:cxn modelId="{5467FD15-C40C-4C5A-B2F7-709D857BED85}" srcId="{D2290BBB-9CA9-487C-B650-218879D28F1C}" destId="{B579B197-D049-4F29-9BD3-C95EE517D5DC}" srcOrd="2" destOrd="0" parTransId="{D380D40A-AE0A-472A-A1CA-1E6C01459711}" sibTransId="{1418A505-4A9E-446A-9D71-1DF94C70EBC8}"/>
    <dgm:cxn modelId="{BC5830EA-5913-4D6C-8B1D-D256EE4EC3A9}" srcId="{8E34EFBB-7517-4A4F-88A7-820B11F6ACE6}" destId="{D2290BBB-9CA9-487C-B650-218879D28F1C}" srcOrd="1" destOrd="0" parTransId="{2FAB765C-2335-469E-9DEE-BC90D9087A08}" sibTransId="{B4EE6623-885F-49DD-9F92-B88D28CAB457}"/>
    <dgm:cxn modelId="{A0477C7A-1C7D-47E1-9D12-7C9E47503A1B}" type="presOf" srcId="{2FAB765C-2335-469E-9DEE-BC90D9087A08}" destId="{24889126-FCC7-4991-8F4F-673F72CE1B17}" srcOrd="0" destOrd="0" presId="urn:microsoft.com/office/officeart/2005/8/layout/hierarchy2"/>
    <dgm:cxn modelId="{84871066-F67D-4024-9682-85284395385C}" srcId="{933930DF-E423-4B81-A087-3A3956B3A1DB}" destId="{8E34EFBB-7517-4A4F-88A7-820B11F6ACE6}" srcOrd="0" destOrd="0" parTransId="{3954A82E-2522-455A-90FC-C57ACE191214}" sibTransId="{983920F2-CCB2-4008-81F9-A69A4D1D1CD1}"/>
    <dgm:cxn modelId="{50F7CCE4-C2F9-435C-89F6-48B9E3B23548}" type="presOf" srcId="{51E98DAD-83F8-4FEA-AA81-FAAF83DAA6A5}" destId="{593B8E8F-7C11-4F86-8635-866CBA1663DB}" srcOrd="0" destOrd="0" presId="urn:microsoft.com/office/officeart/2005/8/layout/hierarchy2"/>
    <dgm:cxn modelId="{C3E72795-A621-4EB4-9AA1-E08709EFD187}" type="presOf" srcId="{2CD70966-094F-435F-86AB-1C61216A9FE1}" destId="{9BD67CAC-66B2-4103-9EFD-E2B7C9F1BE62}" srcOrd="0" destOrd="0" presId="urn:microsoft.com/office/officeart/2005/8/layout/hierarchy2"/>
    <dgm:cxn modelId="{1FDB5A46-1D01-4493-A682-B55FD1514E3E}" srcId="{D2290BBB-9CA9-487C-B650-218879D28F1C}" destId="{160B9D70-EAE5-4DD4-8CB5-DB5C5AA5C8F6}" srcOrd="6" destOrd="0" parTransId="{A7213EF5-0DB4-4DB6-893E-E5115C34BD7D}" sibTransId="{12BB036C-CC3D-4283-929B-55A38CA71E55}"/>
    <dgm:cxn modelId="{51161491-8128-401D-A96E-0BFDB2A01D2F}" type="presOf" srcId="{407E0AA1-0021-40CA-BC79-FC9D7A529A36}" destId="{B8BC10D3-55FE-43BE-AD2A-C25ABF163D0E}" srcOrd="1" destOrd="0" presId="urn:microsoft.com/office/officeart/2005/8/layout/hierarchy2"/>
    <dgm:cxn modelId="{7BC6BF99-A660-4F25-8770-B6713963A82F}" type="presOf" srcId="{52879B88-94B4-4D3E-81FC-9F5D3E4086FB}" destId="{BA56542C-458F-4B4C-9F51-7D06DBC9AA36}" srcOrd="0" destOrd="0" presId="urn:microsoft.com/office/officeart/2005/8/layout/hierarchy2"/>
    <dgm:cxn modelId="{3A4D104A-AC8E-43D5-81A0-270D1C4D8654}" type="presOf" srcId="{51E98DAD-83F8-4FEA-AA81-FAAF83DAA6A5}" destId="{5DF6C3C2-1286-4B11-B66C-37FF3F8F3994}" srcOrd="1" destOrd="0" presId="urn:microsoft.com/office/officeart/2005/8/layout/hierarchy2"/>
    <dgm:cxn modelId="{815B2DFC-E0D2-411B-AA07-C161CB617E63}" srcId="{D2290BBB-9CA9-487C-B650-218879D28F1C}" destId="{0A1261F9-8B5B-45F3-B72D-5244545011AC}" srcOrd="3" destOrd="0" parTransId="{8315A34B-742A-4196-A732-C21443505118}" sibTransId="{36DB5EBA-73A3-4E37-8EF6-BEAA054995C1}"/>
    <dgm:cxn modelId="{B5AF7F69-C9E9-46C5-B856-A51419B8ED6D}" type="presOf" srcId="{933930DF-E423-4B81-A087-3A3956B3A1DB}" destId="{14C5ACF8-ADD3-4A81-86A1-CECFB5E95C52}" srcOrd="0" destOrd="0" presId="urn:microsoft.com/office/officeart/2005/8/layout/hierarchy2"/>
    <dgm:cxn modelId="{0685D619-196C-4447-943D-06275844A65A}" srcId="{D2290BBB-9CA9-487C-B650-218879D28F1C}" destId="{2CD70966-094F-435F-86AB-1C61216A9FE1}" srcOrd="5" destOrd="0" parTransId="{407E0AA1-0021-40CA-BC79-FC9D7A529A36}" sibTransId="{FF5D8719-F416-44DD-8C4D-6057C7360F95}"/>
    <dgm:cxn modelId="{9209799C-EBE7-451F-BB55-C0427E9C08F9}" type="presOf" srcId="{407E0AA1-0021-40CA-BC79-FC9D7A529A36}" destId="{95C72406-2D7B-4148-BF3F-6E47D6CA43A4}" srcOrd="0" destOrd="0" presId="urn:microsoft.com/office/officeart/2005/8/layout/hierarchy2"/>
    <dgm:cxn modelId="{73A37566-C37E-4937-A0C0-04500751A144}" type="presOf" srcId="{D66F72DF-36D4-4409-90EB-30F965DA5891}" destId="{D91D2B29-3CE6-4DC9-AD13-34E90EEFAEB6}" srcOrd="0" destOrd="0" presId="urn:microsoft.com/office/officeart/2005/8/layout/hierarchy2"/>
    <dgm:cxn modelId="{1FD95703-4B77-450E-9D8F-AE14C9729B1B}" type="presOf" srcId="{8315A34B-742A-4196-A732-C21443505118}" destId="{DAB288D1-11AB-45CF-B4DE-65999117283C}" srcOrd="0" destOrd="0" presId="urn:microsoft.com/office/officeart/2005/8/layout/hierarchy2"/>
    <dgm:cxn modelId="{E895FB12-C923-4B67-A42B-4286488C9227}" type="presOf" srcId="{B579B197-D049-4F29-9BD3-C95EE517D5DC}" destId="{ACFCB394-44FB-4C7A-B253-FD06A69AB25A}" srcOrd="0" destOrd="0" presId="urn:microsoft.com/office/officeart/2005/8/layout/hierarchy2"/>
    <dgm:cxn modelId="{0D29AD27-CF20-4D7C-9D52-BD76C7EEFAB2}" type="presOf" srcId="{A7213EF5-0DB4-4DB6-893E-E5115C34BD7D}" destId="{38040AA5-714C-405F-8C81-56FD14557D5A}" srcOrd="1" destOrd="0" presId="urn:microsoft.com/office/officeart/2005/8/layout/hierarchy2"/>
    <dgm:cxn modelId="{B7C0A443-8AA4-409E-8565-597C56215529}" type="presOf" srcId="{44388034-3382-4C0B-A025-D20AE05214A9}" destId="{F78BE491-018E-4256-B313-559589677BF2}" srcOrd="0" destOrd="0" presId="urn:microsoft.com/office/officeart/2005/8/layout/hierarchy2"/>
    <dgm:cxn modelId="{385179B6-BC9D-4DA4-8DAC-EF5B02177A34}" type="presOf" srcId="{F79D8DF9-C78B-4B26-BF1F-2316DCFE17F7}" destId="{C18EA87E-73B3-4EB7-BA68-F098F489566F}" srcOrd="1" destOrd="0" presId="urn:microsoft.com/office/officeart/2005/8/layout/hierarchy2"/>
    <dgm:cxn modelId="{E00B870F-6A66-441A-A85C-3D54A331604B}" type="presOf" srcId="{2FAB765C-2335-469E-9DEE-BC90D9087A08}" destId="{1FF38DC7-5485-4C71-9431-F8B5060656E7}" srcOrd="1" destOrd="0" presId="urn:microsoft.com/office/officeart/2005/8/layout/hierarchy2"/>
    <dgm:cxn modelId="{37E6AE61-0184-406E-B9CE-B2B3D079260F}" type="presOf" srcId="{D66F72DF-36D4-4409-90EB-30F965DA5891}" destId="{A4BFD191-FD20-425B-8A4C-0C59C9A60169}" srcOrd="1" destOrd="0" presId="urn:microsoft.com/office/officeart/2005/8/layout/hierarchy2"/>
    <dgm:cxn modelId="{5675BF96-AF2C-4ED8-BB15-C0B7390DBC4B}" srcId="{D2290BBB-9CA9-487C-B650-218879D28F1C}" destId="{6203DDA4-E0A3-4F26-A093-4A8A466D0BC4}" srcOrd="1" destOrd="0" parTransId="{1D999CE6-894D-423F-BD8B-38A007825137}" sibTransId="{F332BDF1-DA38-401B-8B28-43A8F50D7618}"/>
    <dgm:cxn modelId="{140B1842-0B37-445B-A36E-8FDD94C4B950}" type="presOf" srcId="{8315A34B-742A-4196-A732-C21443505118}" destId="{BE448027-7DED-4424-BE2B-5B95D055CA42}" srcOrd="1" destOrd="0" presId="urn:microsoft.com/office/officeart/2005/8/layout/hierarchy2"/>
    <dgm:cxn modelId="{4A925D50-E097-40CB-99BE-FB3F3AD0DF83}" type="presOf" srcId="{BA22C8D3-018A-410C-BAF0-2F29A73DB77F}" destId="{0F90EBE6-42B7-4500-871C-C88720AE6199}" srcOrd="0" destOrd="0" presId="urn:microsoft.com/office/officeart/2005/8/layout/hierarchy2"/>
    <dgm:cxn modelId="{318D1D41-4053-4788-A9EA-CCC9D99F7BF7}" type="presOf" srcId="{1D999CE6-894D-423F-BD8B-38A007825137}" destId="{EDC08AC8-F181-44D1-BBB4-0F2E4345DD25}" srcOrd="1" destOrd="0" presId="urn:microsoft.com/office/officeart/2005/8/layout/hierarchy2"/>
    <dgm:cxn modelId="{5905ACE4-335D-49E5-81A6-918639D40075}" srcId="{D2290BBB-9CA9-487C-B650-218879D28F1C}" destId="{9061B785-B74F-4CBF-91DA-C34A71B9005A}" srcOrd="7" destOrd="0" parTransId="{F79D8DF9-C78B-4B26-BF1F-2316DCFE17F7}" sibTransId="{B67F8D60-C85B-4A64-BFCA-607A94C5E4D9}"/>
    <dgm:cxn modelId="{86C93072-98EF-433A-96DC-BA42B3249541}" type="presOf" srcId="{0A1261F9-8B5B-45F3-B72D-5244545011AC}" destId="{1ECAD8EE-CC4E-4820-869C-E946892409A3}" srcOrd="0" destOrd="0" presId="urn:microsoft.com/office/officeart/2005/8/layout/hierarchy2"/>
    <dgm:cxn modelId="{542E1E07-5A32-4C58-85FD-A1142DAC3C31}" type="presOf" srcId="{160B9D70-EAE5-4DD4-8CB5-DB5C5AA5C8F6}" destId="{CEE70B96-1173-4412-9FED-D88AADBA51CF}" srcOrd="0" destOrd="0" presId="urn:microsoft.com/office/officeart/2005/8/layout/hierarchy2"/>
    <dgm:cxn modelId="{8A90CE13-4B92-42FF-A25A-17F96FE542F1}" type="presOf" srcId="{1D999CE6-894D-423F-BD8B-38A007825137}" destId="{3419CD82-6E39-4ED3-BB79-1657E1A5380F}" srcOrd="0" destOrd="0" presId="urn:microsoft.com/office/officeart/2005/8/layout/hierarchy2"/>
    <dgm:cxn modelId="{6CF28754-A278-4B4B-835A-833E4DD2FCA1}" type="presOf" srcId="{D380D40A-AE0A-472A-A1CA-1E6C01459711}" destId="{879FFD7B-601C-4F8B-B62C-DBA119310F21}" srcOrd="1" destOrd="0" presId="urn:microsoft.com/office/officeart/2005/8/layout/hierarchy2"/>
    <dgm:cxn modelId="{3E144ED6-B398-4B12-8E82-4111A795C2F2}" srcId="{D2290BBB-9CA9-487C-B650-218879D28F1C}" destId="{8E8D07C3-F4CB-4361-B0D3-991DF11EC8D1}" srcOrd="4" destOrd="0" parTransId="{44388034-3382-4C0B-A025-D20AE05214A9}" sibTransId="{FA270433-F5B4-4225-BF63-C518705BF24E}"/>
    <dgm:cxn modelId="{2D79DC15-57FB-41DE-80AD-A6957828A21D}" type="presOf" srcId="{F79D8DF9-C78B-4B26-BF1F-2316DCFE17F7}" destId="{5E7CD263-6DFE-404A-B3EF-11EF6433E209}" srcOrd="0" destOrd="0" presId="urn:microsoft.com/office/officeart/2005/8/layout/hierarchy2"/>
    <dgm:cxn modelId="{93AB4F21-F5CC-4370-9A81-868D4E2AABC6}" type="presOf" srcId="{8E8D07C3-F4CB-4361-B0D3-991DF11EC8D1}" destId="{75BB6289-5443-4013-9005-C403109F8E88}" srcOrd="0" destOrd="0" presId="urn:microsoft.com/office/officeart/2005/8/layout/hierarchy2"/>
    <dgm:cxn modelId="{834BE8A6-6F0D-4B49-B5A0-E2DE89D74371}" srcId="{8E34EFBB-7517-4A4F-88A7-820B11F6ACE6}" destId="{BA22C8D3-018A-410C-BAF0-2F29A73DB77F}" srcOrd="0" destOrd="0" parTransId="{51E98DAD-83F8-4FEA-AA81-FAAF83DAA6A5}" sibTransId="{53529383-1B2B-4C2B-BA38-F14D72CCEB11}"/>
    <dgm:cxn modelId="{AB05065D-33D5-43F2-AC2A-6F7D711AB5CF}" type="presOf" srcId="{6203DDA4-E0A3-4F26-A093-4A8A466D0BC4}" destId="{FC856163-CE57-4D4F-A9E1-BA2D5345F6D7}" srcOrd="0" destOrd="0" presId="urn:microsoft.com/office/officeart/2005/8/layout/hierarchy2"/>
    <dgm:cxn modelId="{F4EACB26-A422-4FB2-A8F5-0BF50CD6A775}" type="presParOf" srcId="{14C5ACF8-ADD3-4A81-86A1-CECFB5E95C52}" destId="{C2E814BF-642B-4185-80FE-DB4CF3C12883}" srcOrd="0" destOrd="0" presId="urn:microsoft.com/office/officeart/2005/8/layout/hierarchy2"/>
    <dgm:cxn modelId="{C41F4E48-D388-4C2D-BB4D-C5682259CE1F}" type="presParOf" srcId="{C2E814BF-642B-4185-80FE-DB4CF3C12883}" destId="{8E612194-F902-4E48-8D59-EFAEE568072F}" srcOrd="0" destOrd="0" presId="urn:microsoft.com/office/officeart/2005/8/layout/hierarchy2"/>
    <dgm:cxn modelId="{138C66B2-D05C-41E2-9B3B-1ACEC7FCBC21}" type="presParOf" srcId="{C2E814BF-642B-4185-80FE-DB4CF3C12883}" destId="{305E0D2F-E872-4598-B95A-09753A628ED2}" srcOrd="1" destOrd="0" presId="urn:microsoft.com/office/officeart/2005/8/layout/hierarchy2"/>
    <dgm:cxn modelId="{2EF89525-7BA2-4E22-BC7A-8DEF5069F7A0}" type="presParOf" srcId="{305E0D2F-E872-4598-B95A-09753A628ED2}" destId="{593B8E8F-7C11-4F86-8635-866CBA1663DB}" srcOrd="0" destOrd="0" presId="urn:microsoft.com/office/officeart/2005/8/layout/hierarchy2"/>
    <dgm:cxn modelId="{B0BF005D-0A54-4BD3-8148-8FA60C30C280}" type="presParOf" srcId="{593B8E8F-7C11-4F86-8635-866CBA1663DB}" destId="{5DF6C3C2-1286-4B11-B66C-37FF3F8F3994}" srcOrd="0" destOrd="0" presId="urn:microsoft.com/office/officeart/2005/8/layout/hierarchy2"/>
    <dgm:cxn modelId="{882EAFEC-D0B9-471E-98D4-BEDA3107E587}" type="presParOf" srcId="{305E0D2F-E872-4598-B95A-09753A628ED2}" destId="{52337642-BF96-4AD0-B0D1-80E2DB168AED}" srcOrd="1" destOrd="0" presId="urn:microsoft.com/office/officeart/2005/8/layout/hierarchy2"/>
    <dgm:cxn modelId="{7541A6A7-7617-448F-A17B-4CBD4289DA86}" type="presParOf" srcId="{52337642-BF96-4AD0-B0D1-80E2DB168AED}" destId="{0F90EBE6-42B7-4500-871C-C88720AE6199}" srcOrd="0" destOrd="0" presId="urn:microsoft.com/office/officeart/2005/8/layout/hierarchy2"/>
    <dgm:cxn modelId="{4B8AD6A9-3084-4425-B2D6-61D55ABED075}" type="presParOf" srcId="{52337642-BF96-4AD0-B0D1-80E2DB168AED}" destId="{49AFD2F4-2851-4129-B369-4F00C1316381}" srcOrd="1" destOrd="0" presId="urn:microsoft.com/office/officeart/2005/8/layout/hierarchy2"/>
    <dgm:cxn modelId="{66ECD486-E289-4960-847A-26560E5E5F41}" type="presParOf" srcId="{305E0D2F-E872-4598-B95A-09753A628ED2}" destId="{24889126-FCC7-4991-8F4F-673F72CE1B17}" srcOrd="2" destOrd="0" presId="urn:microsoft.com/office/officeart/2005/8/layout/hierarchy2"/>
    <dgm:cxn modelId="{81014F6E-030F-430D-BB49-F3C2CA0EC277}" type="presParOf" srcId="{24889126-FCC7-4991-8F4F-673F72CE1B17}" destId="{1FF38DC7-5485-4C71-9431-F8B5060656E7}" srcOrd="0" destOrd="0" presId="urn:microsoft.com/office/officeart/2005/8/layout/hierarchy2"/>
    <dgm:cxn modelId="{8DBF9AA9-35AE-4AFF-9F1F-CC04938E819A}" type="presParOf" srcId="{305E0D2F-E872-4598-B95A-09753A628ED2}" destId="{CA97C215-8B1E-40F5-8C59-74DA2FD39738}" srcOrd="3" destOrd="0" presId="urn:microsoft.com/office/officeart/2005/8/layout/hierarchy2"/>
    <dgm:cxn modelId="{9B37A8FD-012C-4F2D-A497-E5765BA763DE}" type="presParOf" srcId="{CA97C215-8B1E-40F5-8C59-74DA2FD39738}" destId="{340B9C9D-2713-44C8-B0EE-BFAD27AA6D9F}" srcOrd="0" destOrd="0" presId="urn:microsoft.com/office/officeart/2005/8/layout/hierarchy2"/>
    <dgm:cxn modelId="{0848FC29-6CC9-4D49-ACD0-BA333A62454D}" type="presParOf" srcId="{CA97C215-8B1E-40F5-8C59-74DA2FD39738}" destId="{DFEF73B2-1718-46FA-B13E-95C9D94AAA25}" srcOrd="1" destOrd="0" presId="urn:microsoft.com/office/officeart/2005/8/layout/hierarchy2"/>
    <dgm:cxn modelId="{3D256BC6-ACC5-405C-82DA-07DCFA4DF63F}" type="presParOf" srcId="{DFEF73B2-1718-46FA-B13E-95C9D94AAA25}" destId="{D91D2B29-3CE6-4DC9-AD13-34E90EEFAEB6}" srcOrd="0" destOrd="0" presId="urn:microsoft.com/office/officeart/2005/8/layout/hierarchy2"/>
    <dgm:cxn modelId="{E1FBBB03-F179-490A-A7C0-EBC967C4F129}" type="presParOf" srcId="{D91D2B29-3CE6-4DC9-AD13-34E90EEFAEB6}" destId="{A4BFD191-FD20-425B-8A4C-0C59C9A60169}" srcOrd="0" destOrd="0" presId="urn:microsoft.com/office/officeart/2005/8/layout/hierarchy2"/>
    <dgm:cxn modelId="{9B2B19A4-9487-4FC4-A806-3BF5F56031AB}" type="presParOf" srcId="{DFEF73B2-1718-46FA-B13E-95C9D94AAA25}" destId="{9BD1F9E1-82D6-474C-B41E-7623398CEA3C}" srcOrd="1" destOrd="0" presId="urn:microsoft.com/office/officeart/2005/8/layout/hierarchy2"/>
    <dgm:cxn modelId="{A1F93688-FE61-4E29-AFC5-51CC0D3BDF28}" type="presParOf" srcId="{9BD1F9E1-82D6-474C-B41E-7623398CEA3C}" destId="{BA56542C-458F-4B4C-9F51-7D06DBC9AA36}" srcOrd="0" destOrd="0" presId="urn:microsoft.com/office/officeart/2005/8/layout/hierarchy2"/>
    <dgm:cxn modelId="{54FAFE84-DAAC-4B1F-B103-595464BDC7A4}" type="presParOf" srcId="{9BD1F9E1-82D6-474C-B41E-7623398CEA3C}" destId="{985145AA-A8E1-48B6-8512-45CD0C6112E7}" srcOrd="1" destOrd="0" presId="urn:microsoft.com/office/officeart/2005/8/layout/hierarchy2"/>
    <dgm:cxn modelId="{24E8A26D-31FE-4F4C-B6E9-1EC53553AC40}" type="presParOf" srcId="{DFEF73B2-1718-46FA-B13E-95C9D94AAA25}" destId="{3419CD82-6E39-4ED3-BB79-1657E1A5380F}" srcOrd="2" destOrd="0" presId="urn:microsoft.com/office/officeart/2005/8/layout/hierarchy2"/>
    <dgm:cxn modelId="{86305BA0-F29F-4305-B4BF-FFCBDE032DA0}" type="presParOf" srcId="{3419CD82-6E39-4ED3-BB79-1657E1A5380F}" destId="{EDC08AC8-F181-44D1-BBB4-0F2E4345DD25}" srcOrd="0" destOrd="0" presId="urn:microsoft.com/office/officeart/2005/8/layout/hierarchy2"/>
    <dgm:cxn modelId="{A5443CF3-6F81-4981-A845-B43629226918}" type="presParOf" srcId="{DFEF73B2-1718-46FA-B13E-95C9D94AAA25}" destId="{88D5B982-37E4-44C9-B017-7D5C499DE161}" srcOrd="3" destOrd="0" presId="urn:microsoft.com/office/officeart/2005/8/layout/hierarchy2"/>
    <dgm:cxn modelId="{2D412B18-E9B6-4C6F-8763-0EB59FF0F5E2}" type="presParOf" srcId="{88D5B982-37E4-44C9-B017-7D5C499DE161}" destId="{FC856163-CE57-4D4F-A9E1-BA2D5345F6D7}" srcOrd="0" destOrd="0" presId="urn:microsoft.com/office/officeart/2005/8/layout/hierarchy2"/>
    <dgm:cxn modelId="{EC2D35A1-6D2E-4D4D-AABB-3D3CD02C6032}" type="presParOf" srcId="{88D5B982-37E4-44C9-B017-7D5C499DE161}" destId="{8CC89C60-4855-4E5A-9242-B731A4FD4901}" srcOrd="1" destOrd="0" presId="urn:microsoft.com/office/officeart/2005/8/layout/hierarchy2"/>
    <dgm:cxn modelId="{4F87D563-C9FD-4C0D-9AF2-0EC746DA5137}" type="presParOf" srcId="{DFEF73B2-1718-46FA-B13E-95C9D94AAA25}" destId="{34B224C3-52A8-46D5-A063-F9D35FEA5D63}" srcOrd="4" destOrd="0" presId="urn:microsoft.com/office/officeart/2005/8/layout/hierarchy2"/>
    <dgm:cxn modelId="{982D110A-981A-4F94-8847-0CCFF85CE4B9}" type="presParOf" srcId="{34B224C3-52A8-46D5-A063-F9D35FEA5D63}" destId="{879FFD7B-601C-4F8B-B62C-DBA119310F21}" srcOrd="0" destOrd="0" presId="urn:microsoft.com/office/officeart/2005/8/layout/hierarchy2"/>
    <dgm:cxn modelId="{0BDCFE05-1E68-468C-A084-0F7E33FCF9B7}" type="presParOf" srcId="{DFEF73B2-1718-46FA-B13E-95C9D94AAA25}" destId="{6B6FCF39-832C-45BB-90D4-BD0F1CAF0190}" srcOrd="5" destOrd="0" presId="urn:microsoft.com/office/officeart/2005/8/layout/hierarchy2"/>
    <dgm:cxn modelId="{162456E9-B485-488C-BF0E-C30058F32626}" type="presParOf" srcId="{6B6FCF39-832C-45BB-90D4-BD0F1CAF0190}" destId="{ACFCB394-44FB-4C7A-B253-FD06A69AB25A}" srcOrd="0" destOrd="0" presId="urn:microsoft.com/office/officeart/2005/8/layout/hierarchy2"/>
    <dgm:cxn modelId="{CA6C77E4-889D-4B3C-9219-2C208D276194}" type="presParOf" srcId="{6B6FCF39-832C-45BB-90D4-BD0F1CAF0190}" destId="{01DBED7A-3212-45DD-B4B8-F158FAC65A90}" srcOrd="1" destOrd="0" presId="urn:microsoft.com/office/officeart/2005/8/layout/hierarchy2"/>
    <dgm:cxn modelId="{6E43FE95-56E5-4496-8267-7D79D60FC2B1}" type="presParOf" srcId="{DFEF73B2-1718-46FA-B13E-95C9D94AAA25}" destId="{DAB288D1-11AB-45CF-B4DE-65999117283C}" srcOrd="6" destOrd="0" presId="urn:microsoft.com/office/officeart/2005/8/layout/hierarchy2"/>
    <dgm:cxn modelId="{DB58602F-47E1-4333-A56D-D9FE9BEAE1B3}" type="presParOf" srcId="{DAB288D1-11AB-45CF-B4DE-65999117283C}" destId="{BE448027-7DED-4424-BE2B-5B95D055CA42}" srcOrd="0" destOrd="0" presId="urn:microsoft.com/office/officeart/2005/8/layout/hierarchy2"/>
    <dgm:cxn modelId="{5AC8D878-EDFC-480B-ACAC-3E98C7EE8A0E}" type="presParOf" srcId="{DFEF73B2-1718-46FA-B13E-95C9D94AAA25}" destId="{E4A95107-DF1D-40AC-B75C-904E681730DB}" srcOrd="7" destOrd="0" presId="urn:microsoft.com/office/officeart/2005/8/layout/hierarchy2"/>
    <dgm:cxn modelId="{A87EE3B5-F0E3-4560-BA0F-C8A580471518}" type="presParOf" srcId="{E4A95107-DF1D-40AC-B75C-904E681730DB}" destId="{1ECAD8EE-CC4E-4820-869C-E946892409A3}" srcOrd="0" destOrd="0" presId="urn:microsoft.com/office/officeart/2005/8/layout/hierarchy2"/>
    <dgm:cxn modelId="{C2757036-F402-44FD-A21A-5615874FD385}" type="presParOf" srcId="{E4A95107-DF1D-40AC-B75C-904E681730DB}" destId="{46BA7A49-264B-4FA7-9993-36696E68C015}" srcOrd="1" destOrd="0" presId="urn:microsoft.com/office/officeart/2005/8/layout/hierarchy2"/>
    <dgm:cxn modelId="{5CD63407-B8FE-4778-9251-42EFC743A752}" type="presParOf" srcId="{DFEF73B2-1718-46FA-B13E-95C9D94AAA25}" destId="{F78BE491-018E-4256-B313-559589677BF2}" srcOrd="8" destOrd="0" presId="urn:microsoft.com/office/officeart/2005/8/layout/hierarchy2"/>
    <dgm:cxn modelId="{741F2790-21A1-4D3E-AC40-C8980739CD9D}" type="presParOf" srcId="{F78BE491-018E-4256-B313-559589677BF2}" destId="{E4930BFC-FB75-4139-A888-67439EBFAD02}" srcOrd="0" destOrd="0" presId="urn:microsoft.com/office/officeart/2005/8/layout/hierarchy2"/>
    <dgm:cxn modelId="{C6EABE7D-1397-4F6B-A545-455F793CF88A}" type="presParOf" srcId="{DFEF73B2-1718-46FA-B13E-95C9D94AAA25}" destId="{657DD0E5-FB7D-4DF8-91FA-55240BFEDC13}" srcOrd="9" destOrd="0" presId="urn:microsoft.com/office/officeart/2005/8/layout/hierarchy2"/>
    <dgm:cxn modelId="{58E8458E-C21B-4ACD-986E-D7BE9C834192}" type="presParOf" srcId="{657DD0E5-FB7D-4DF8-91FA-55240BFEDC13}" destId="{75BB6289-5443-4013-9005-C403109F8E88}" srcOrd="0" destOrd="0" presId="urn:microsoft.com/office/officeart/2005/8/layout/hierarchy2"/>
    <dgm:cxn modelId="{30E2F92B-F0AC-4836-B8B1-B13C8808A20C}" type="presParOf" srcId="{657DD0E5-FB7D-4DF8-91FA-55240BFEDC13}" destId="{FE5C0005-0563-4B40-B32B-C3E509DDE784}" srcOrd="1" destOrd="0" presId="urn:microsoft.com/office/officeart/2005/8/layout/hierarchy2"/>
    <dgm:cxn modelId="{A8090CDA-B268-456E-B7C1-A96E991FA351}" type="presParOf" srcId="{DFEF73B2-1718-46FA-B13E-95C9D94AAA25}" destId="{95C72406-2D7B-4148-BF3F-6E47D6CA43A4}" srcOrd="10" destOrd="0" presId="urn:microsoft.com/office/officeart/2005/8/layout/hierarchy2"/>
    <dgm:cxn modelId="{3710CDE7-B9F6-4E32-820F-1B10B2735EE9}" type="presParOf" srcId="{95C72406-2D7B-4148-BF3F-6E47D6CA43A4}" destId="{B8BC10D3-55FE-43BE-AD2A-C25ABF163D0E}" srcOrd="0" destOrd="0" presId="urn:microsoft.com/office/officeart/2005/8/layout/hierarchy2"/>
    <dgm:cxn modelId="{636E9044-1CAC-46A9-923D-9DDFE05C43FE}" type="presParOf" srcId="{DFEF73B2-1718-46FA-B13E-95C9D94AAA25}" destId="{C928B84D-5775-48D1-B0E6-7D18FB6A9C38}" srcOrd="11" destOrd="0" presId="urn:microsoft.com/office/officeart/2005/8/layout/hierarchy2"/>
    <dgm:cxn modelId="{4E475B9A-3DA6-4236-A5E6-03987257FD6E}" type="presParOf" srcId="{C928B84D-5775-48D1-B0E6-7D18FB6A9C38}" destId="{9BD67CAC-66B2-4103-9EFD-E2B7C9F1BE62}" srcOrd="0" destOrd="0" presId="urn:microsoft.com/office/officeart/2005/8/layout/hierarchy2"/>
    <dgm:cxn modelId="{4B233F7A-E1A8-4FC2-9B9C-212453F641F7}" type="presParOf" srcId="{C928B84D-5775-48D1-B0E6-7D18FB6A9C38}" destId="{28A714E9-5817-4D03-A065-5C0C892E9889}" srcOrd="1" destOrd="0" presId="urn:microsoft.com/office/officeart/2005/8/layout/hierarchy2"/>
    <dgm:cxn modelId="{ABB5DFDC-F6F5-49B9-830F-7729FECD4776}" type="presParOf" srcId="{DFEF73B2-1718-46FA-B13E-95C9D94AAA25}" destId="{5F8E2AF2-1F65-4C11-811D-59B6D5B82881}" srcOrd="12" destOrd="0" presId="urn:microsoft.com/office/officeart/2005/8/layout/hierarchy2"/>
    <dgm:cxn modelId="{0E503EFA-79BB-4C05-B7DE-3D5BB20846DA}" type="presParOf" srcId="{5F8E2AF2-1F65-4C11-811D-59B6D5B82881}" destId="{38040AA5-714C-405F-8C81-56FD14557D5A}" srcOrd="0" destOrd="0" presId="urn:microsoft.com/office/officeart/2005/8/layout/hierarchy2"/>
    <dgm:cxn modelId="{5B841CF5-D527-4ACD-97D7-477188CDC2D8}" type="presParOf" srcId="{DFEF73B2-1718-46FA-B13E-95C9D94AAA25}" destId="{9FA3D044-E0A6-4A2D-BE93-9531867BF72F}" srcOrd="13" destOrd="0" presId="urn:microsoft.com/office/officeart/2005/8/layout/hierarchy2"/>
    <dgm:cxn modelId="{A7584D9D-09F7-4780-8A9E-EC3013174164}" type="presParOf" srcId="{9FA3D044-E0A6-4A2D-BE93-9531867BF72F}" destId="{CEE70B96-1173-4412-9FED-D88AADBA51CF}" srcOrd="0" destOrd="0" presId="urn:microsoft.com/office/officeart/2005/8/layout/hierarchy2"/>
    <dgm:cxn modelId="{9007F7EF-0DE9-4F11-B82E-9CB801C7D65A}" type="presParOf" srcId="{9FA3D044-E0A6-4A2D-BE93-9531867BF72F}" destId="{68E687FB-9B54-4E7B-8C1D-E6272ED16B60}" srcOrd="1" destOrd="0" presId="urn:microsoft.com/office/officeart/2005/8/layout/hierarchy2"/>
    <dgm:cxn modelId="{920B5ECF-51D1-4782-94A3-14FAFE3BA1C7}" type="presParOf" srcId="{DFEF73B2-1718-46FA-B13E-95C9D94AAA25}" destId="{5E7CD263-6DFE-404A-B3EF-11EF6433E209}" srcOrd="14" destOrd="0" presId="urn:microsoft.com/office/officeart/2005/8/layout/hierarchy2"/>
    <dgm:cxn modelId="{53C726AC-9DCE-438E-B951-C3E6D8318F01}" type="presParOf" srcId="{5E7CD263-6DFE-404A-B3EF-11EF6433E209}" destId="{C18EA87E-73B3-4EB7-BA68-F098F489566F}" srcOrd="0" destOrd="0" presId="urn:microsoft.com/office/officeart/2005/8/layout/hierarchy2"/>
    <dgm:cxn modelId="{A12F4051-FBF9-4B83-8158-0CCB4C3B9C8A}" type="presParOf" srcId="{DFEF73B2-1718-46FA-B13E-95C9D94AAA25}" destId="{970AFFD5-A065-4583-9417-E4DDE6F447B7}" srcOrd="15" destOrd="0" presId="urn:microsoft.com/office/officeart/2005/8/layout/hierarchy2"/>
    <dgm:cxn modelId="{A5774B8D-2BDA-4914-82CA-0236E3E147AB}" type="presParOf" srcId="{970AFFD5-A065-4583-9417-E4DDE6F447B7}" destId="{82C87287-0458-46E1-8CAA-5BD004B2A304}" srcOrd="0" destOrd="0" presId="urn:microsoft.com/office/officeart/2005/8/layout/hierarchy2"/>
    <dgm:cxn modelId="{5812B811-0C10-4411-88B4-09883B79C72E}" type="presParOf" srcId="{970AFFD5-A065-4583-9417-E4DDE6F447B7}" destId="{2CEE13E5-0BD7-4339-9A67-165522FE0F7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612194-F902-4E48-8D59-EFAEE568072F}">
      <dsp:nvSpPr>
        <dsp:cNvPr id="0" name=""/>
        <dsp:cNvSpPr/>
      </dsp:nvSpPr>
      <dsp:spPr>
        <a:xfrm>
          <a:off x="1246925" y="1762560"/>
          <a:ext cx="3126415" cy="1743653"/>
        </a:xfrm>
        <a:prstGeom prst="roundRect">
          <a:avLst>
            <a:gd name="adj" fmla="val 10000"/>
          </a:avLst>
        </a:prstGeom>
        <a:solidFill>
          <a:schemeClr val="accent6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b="1" kern="1200" dirty="0" smtClean="0"/>
            <a:t>ROSTLINY</a:t>
          </a:r>
          <a:endParaRPr lang="cs-CZ" sz="4400" b="1" kern="1200" dirty="0"/>
        </a:p>
      </dsp:txBody>
      <dsp:txXfrm>
        <a:off x="1297995" y="1813630"/>
        <a:ext cx="3024275" cy="1641513"/>
      </dsp:txXfrm>
    </dsp:sp>
    <dsp:sp modelId="{593B8E8F-7C11-4F86-8635-866CBA1663DB}">
      <dsp:nvSpPr>
        <dsp:cNvPr id="0" name=""/>
        <dsp:cNvSpPr/>
      </dsp:nvSpPr>
      <dsp:spPr>
        <a:xfrm rot="18537097">
          <a:off x="4197552" y="2256305"/>
          <a:ext cx="946790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946790" y="9932"/>
              </a:lnTo>
            </a:path>
          </a:pathLst>
        </a:custGeom>
        <a:noFill/>
        <a:ln w="25400" cap="flat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647277" y="2242568"/>
        <a:ext cx="47339" cy="47339"/>
      </dsp:txXfrm>
    </dsp:sp>
    <dsp:sp modelId="{0F90EBE6-42B7-4500-871C-C88720AE6199}">
      <dsp:nvSpPr>
        <dsp:cNvPr id="0" name=""/>
        <dsp:cNvSpPr/>
      </dsp:nvSpPr>
      <dsp:spPr>
        <a:xfrm>
          <a:off x="4968554" y="1217594"/>
          <a:ext cx="3114034" cy="1360991"/>
        </a:xfrm>
        <a:prstGeom prst="roundRect">
          <a:avLst>
            <a:gd name="adj" fmla="val 10000"/>
          </a:avLst>
        </a:prstGeom>
        <a:solidFill>
          <a:srgbClr val="D1630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/>
            <a:t>plevele</a:t>
          </a:r>
          <a:endParaRPr lang="cs-CZ" sz="3600" b="1" kern="1200" dirty="0"/>
        </a:p>
      </dsp:txBody>
      <dsp:txXfrm>
        <a:off x="5008416" y="1257456"/>
        <a:ext cx="3034310" cy="1281267"/>
      </dsp:txXfrm>
    </dsp:sp>
    <dsp:sp modelId="{24889126-FCC7-4991-8F4F-673F72CE1B17}">
      <dsp:nvSpPr>
        <dsp:cNvPr id="0" name=""/>
        <dsp:cNvSpPr/>
      </dsp:nvSpPr>
      <dsp:spPr>
        <a:xfrm rot="3062903">
          <a:off x="4197552" y="2992602"/>
          <a:ext cx="946790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946790" y="9932"/>
              </a:lnTo>
            </a:path>
          </a:pathLst>
        </a:custGeom>
        <a:noFill/>
        <a:ln w="25400" cap="flat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647277" y="2978865"/>
        <a:ext cx="47339" cy="47339"/>
      </dsp:txXfrm>
    </dsp:sp>
    <dsp:sp modelId="{340B9C9D-2713-44C8-B0EE-BFAD27AA6D9F}">
      <dsp:nvSpPr>
        <dsp:cNvPr id="0" name=""/>
        <dsp:cNvSpPr/>
      </dsp:nvSpPr>
      <dsp:spPr>
        <a:xfrm>
          <a:off x="4968554" y="2690188"/>
          <a:ext cx="3114034" cy="1360991"/>
        </a:xfrm>
        <a:prstGeom prst="roundRect">
          <a:avLst>
            <a:gd name="adj" fmla="val 10000"/>
          </a:avLst>
        </a:prstGeom>
        <a:solidFill>
          <a:srgbClr val="D1630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/>
            <a:t>hospodářské rostliny</a:t>
          </a:r>
          <a:endParaRPr lang="cs-CZ" sz="3600" b="1" kern="1200" dirty="0"/>
        </a:p>
      </dsp:txBody>
      <dsp:txXfrm>
        <a:off x="5008416" y="2730050"/>
        <a:ext cx="3034310" cy="1281267"/>
      </dsp:txXfrm>
    </dsp:sp>
    <dsp:sp modelId="{D91D2B29-3CE6-4DC9-AD13-34E90EEFAEB6}">
      <dsp:nvSpPr>
        <dsp:cNvPr id="0" name=""/>
        <dsp:cNvSpPr/>
      </dsp:nvSpPr>
      <dsp:spPr>
        <a:xfrm rot="16832879">
          <a:off x="6836664" y="1861413"/>
          <a:ext cx="3050217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3050217" y="9932"/>
              </a:lnTo>
            </a:path>
          </a:pathLst>
        </a:custGeom>
        <a:noFill/>
        <a:ln w="25400" cap="flat" cmpd="sng" algn="ctr">
          <a:solidFill>
            <a:schemeClr val="accent2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000" kern="1200"/>
        </a:p>
      </dsp:txBody>
      <dsp:txXfrm>
        <a:off x="8285518" y="1795090"/>
        <a:ext cx="152510" cy="152510"/>
      </dsp:txXfrm>
    </dsp:sp>
    <dsp:sp modelId="{BA56542C-458F-4B4C-9F51-7D06DBC9AA36}">
      <dsp:nvSpPr>
        <dsp:cNvPr id="0" name=""/>
        <dsp:cNvSpPr/>
      </dsp:nvSpPr>
      <dsp:spPr>
        <a:xfrm>
          <a:off x="8640958" y="0"/>
          <a:ext cx="1488032" cy="744016"/>
        </a:xfrm>
        <a:prstGeom prst="roundRect">
          <a:avLst>
            <a:gd name="adj" fmla="val 10000"/>
          </a:avLst>
        </a:prstGeom>
        <a:solidFill>
          <a:srgbClr val="F688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dirty="0" smtClean="0"/>
            <a:t>obilniny</a:t>
          </a:r>
          <a:endParaRPr lang="cs-CZ" sz="2300" b="1" kern="1200" dirty="0"/>
        </a:p>
      </dsp:txBody>
      <dsp:txXfrm>
        <a:off x="8662749" y="21791"/>
        <a:ext cx="1444450" cy="700434"/>
      </dsp:txXfrm>
    </dsp:sp>
    <dsp:sp modelId="{3419CD82-6E39-4ED3-BB79-1657E1A5380F}">
      <dsp:nvSpPr>
        <dsp:cNvPr id="0" name=""/>
        <dsp:cNvSpPr/>
      </dsp:nvSpPr>
      <dsp:spPr>
        <a:xfrm rot="17132988">
          <a:off x="7270037" y="2291227"/>
          <a:ext cx="222031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2220314" y="9932"/>
              </a:lnTo>
            </a:path>
          </a:pathLst>
        </a:custGeom>
        <a:noFill/>
        <a:ln w="25400" cap="flat" cmpd="sng" algn="ctr">
          <a:solidFill>
            <a:schemeClr val="accent2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700" kern="1200"/>
        </a:p>
      </dsp:txBody>
      <dsp:txXfrm>
        <a:off x="8324687" y="2245652"/>
        <a:ext cx="111015" cy="111015"/>
      </dsp:txXfrm>
    </dsp:sp>
    <dsp:sp modelId="{FC856163-CE57-4D4F-A9E1-BA2D5345F6D7}">
      <dsp:nvSpPr>
        <dsp:cNvPr id="0" name=""/>
        <dsp:cNvSpPr/>
      </dsp:nvSpPr>
      <dsp:spPr>
        <a:xfrm>
          <a:off x="8677801" y="859629"/>
          <a:ext cx="1488032" cy="744016"/>
        </a:xfrm>
        <a:prstGeom prst="roundRect">
          <a:avLst>
            <a:gd name="adj" fmla="val 10000"/>
          </a:avLst>
        </a:prstGeom>
        <a:solidFill>
          <a:srgbClr val="F688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dirty="0" smtClean="0"/>
            <a:t>okopaniny</a:t>
          </a:r>
          <a:endParaRPr lang="cs-CZ" sz="2300" b="1" kern="1200" dirty="0"/>
        </a:p>
      </dsp:txBody>
      <dsp:txXfrm>
        <a:off x="8699592" y="881420"/>
        <a:ext cx="1444450" cy="700434"/>
      </dsp:txXfrm>
    </dsp:sp>
    <dsp:sp modelId="{34B224C3-52A8-46D5-A063-F9D35FEA5D63}">
      <dsp:nvSpPr>
        <dsp:cNvPr id="0" name=""/>
        <dsp:cNvSpPr/>
      </dsp:nvSpPr>
      <dsp:spPr>
        <a:xfrm rot="17692822">
          <a:off x="7672829" y="2719037"/>
          <a:ext cx="1414731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1414731" y="9932"/>
              </a:lnTo>
            </a:path>
          </a:pathLst>
        </a:custGeom>
        <a:noFill/>
        <a:ln w="25400" cap="flat" cmpd="sng" algn="ctr">
          <a:solidFill>
            <a:schemeClr val="accent2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8344827" y="2693601"/>
        <a:ext cx="70736" cy="70736"/>
      </dsp:txXfrm>
    </dsp:sp>
    <dsp:sp modelId="{ACFCB394-44FB-4C7A-B253-FD06A69AB25A}">
      <dsp:nvSpPr>
        <dsp:cNvPr id="0" name=""/>
        <dsp:cNvSpPr/>
      </dsp:nvSpPr>
      <dsp:spPr>
        <a:xfrm>
          <a:off x="8677801" y="1715248"/>
          <a:ext cx="1488032" cy="744016"/>
        </a:xfrm>
        <a:prstGeom prst="roundRect">
          <a:avLst>
            <a:gd name="adj" fmla="val 10000"/>
          </a:avLst>
        </a:prstGeom>
        <a:solidFill>
          <a:srgbClr val="F688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dirty="0" smtClean="0"/>
            <a:t>luskoviny</a:t>
          </a:r>
          <a:endParaRPr lang="cs-CZ" sz="2300" b="1" kern="1200" dirty="0"/>
        </a:p>
      </dsp:txBody>
      <dsp:txXfrm>
        <a:off x="8699592" y="1737039"/>
        <a:ext cx="1444450" cy="700434"/>
      </dsp:txXfrm>
    </dsp:sp>
    <dsp:sp modelId="{DAB288D1-11AB-45CF-B4DE-65999117283C}">
      <dsp:nvSpPr>
        <dsp:cNvPr id="0" name=""/>
        <dsp:cNvSpPr/>
      </dsp:nvSpPr>
      <dsp:spPr>
        <a:xfrm rot="19457599">
          <a:off x="8013691" y="3146846"/>
          <a:ext cx="733006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733006" y="9932"/>
              </a:lnTo>
            </a:path>
          </a:pathLst>
        </a:custGeom>
        <a:noFill/>
        <a:ln w="25400" cap="flat" cmpd="sng" algn="ctr">
          <a:solidFill>
            <a:schemeClr val="accent2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8361870" y="3138454"/>
        <a:ext cx="36650" cy="36650"/>
      </dsp:txXfrm>
    </dsp:sp>
    <dsp:sp modelId="{1ECAD8EE-CC4E-4820-869C-E946892409A3}">
      <dsp:nvSpPr>
        <dsp:cNvPr id="0" name=""/>
        <dsp:cNvSpPr/>
      </dsp:nvSpPr>
      <dsp:spPr>
        <a:xfrm>
          <a:off x="8677801" y="2570866"/>
          <a:ext cx="1488032" cy="744016"/>
        </a:xfrm>
        <a:prstGeom prst="roundRect">
          <a:avLst>
            <a:gd name="adj" fmla="val 10000"/>
          </a:avLst>
        </a:prstGeom>
        <a:solidFill>
          <a:srgbClr val="F688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dirty="0" smtClean="0"/>
            <a:t>olejniny</a:t>
          </a:r>
          <a:endParaRPr lang="cs-CZ" sz="2300" b="1" kern="1200" dirty="0"/>
        </a:p>
      </dsp:txBody>
      <dsp:txXfrm>
        <a:off x="8699592" y="2592657"/>
        <a:ext cx="1444450" cy="700434"/>
      </dsp:txXfrm>
    </dsp:sp>
    <dsp:sp modelId="{F78BE491-018E-4256-B313-559589677BF2}">
      <dsp:nvSpPr>
        <dsp:cNvPr id="0" name=""/>
        <dsp:cNvSpPr/>
      </dsp:nvSpPr>
      <dsp:spPr>
        <a:xfrm rot="2142401">
          <a:off x="8013691" y="3574655"/>
          <a:ext cx="733006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733006" y="9932"/>
              </a:lnTo>
            </a:path>
          </a:pathLst>
        </a:custGeom>
        <a:noFill/>
        <a:ln w="25400" cap="flat" cmpd="sng" algn="ctr">
          <a:solidFill>
            <a:schemeClr val="accent2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8361870" y="3566263"/>
        <a:ext cx="36650" cy="36650"/>
      </dsp:txXfrm>
    </dsp:sp>
    <dsp:sp modelId="{75BB6289-5443-4013-9005-C403109F8E88}">
      <dsp:nvSpPr>
        <dsp:cNvPr id="0" name=""/>
        <dsp:cNvSpPr/>
      </dsp:nvSpPr>
      <dsp:spPr>
        <a:xfrm>
          <a:off x="8677801" y="3426485"/>
          <a:ext cx="1488032" cy="744016"/>
        </a:xfrm>
        <a:prstGeom prst="roundRect">
          <a:avLst>
            <a:gd name="adj" fmla="val 10000"/>
          </a:avLst>
        </a:prstGeom>
        <a:solidFill>
          <a:srgbClr val="F688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dirty="0" smtClean="0"/>
            <a:t>jeteloviny</a:t>
          </a:r>
          <a:endParaRPr lang="cs-CZ" sz="2300" b="1" kern="1200" dirty="0"/>
        </a:p>
      </dsp:txBody>
      <dsp:txXfrm>
        <a:off x="8699592" y="3448276"/>
        <a:ext cx="1444450" cy="700434"/>
      </dsp:txXfrm>
    </dsp:sp>
    <dsp:sp modelId="{95C72406-2D7B-4148-BF3F-6E47D6CA43A4}">
      <dsp:nvSpPr>
        <dsp:cNvPr id="0" name=""/>
        <dsp:cNvSpPr/>
      </dsp:nvSpPr>
      <dsp:spPr>
        <a:xfrm rot="3907178">
          <a:off x="7672829" y="4002464"/>
          <a:ext cx="1414731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1414731" y="9932"/>
              </a:lnTo>
            </a:path>
          </a:pathLst>
        </a:custGeom>
        <a:noFill/>
        <a:ln w="25400" cap="flat" cmpd="sng" algn="ctr">
          <a:solidFill>
            <a:schemeClr val="accent2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8344827" y="3977029"/>
        <a:ext cx="70736" cy="70736"/>
      </dsp:txXfrm>
    </dsp:sp>
    <dsp:sp modelId="{9BD67CAC-66B2-4103-9EFD-E2B7C9F1BE62}">
      <dsp:nvSpPr>
        <dsp:cNvPr id="0" name=""/>
        <dsp:cNvSpPr/>
      </dsp:nvSpPr>
      <dsp:spPr>
        <a:xfrm>
          <a:off x="8677801" y="4282103"/>
          <a:ext cx="1488032" cy="744016"/>
        </a:xfrm>
        <a:prstGeom prst="roundRect">
          <a:avLst>
            <a:gd name="adj" fmla="val 10000"/>
          </a:avLst>
        </a:prstGeom>
        <a:solidFill>
          <a:srgbClr val="F688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dirty="0" smtClean="0"/>
            <a:t>pícniny</a:t>
          </a:r>
          <a:endParaRPr lang="cs-CZ" sz="2300" b="1" kern="1200" dirty="0"/>
        </a:p>
      </dsp:txBody>
      <dsp:txXfrm>
        <a:off x="8699592" y="4303894"/>
        <a:ext cx="1444450" cy="700434"/>
      </dsp:txXfrm>
    </dsp:sp>
    <dsp:sp modelId="{5F8E2AF2-1F65-4C11-811D-59B6D5B82881}">
      <dsp:nvSpPr>
        <dsp:cNvPr id="0" name=""/>
        <dsp:cNvSpPr/>
      </dsp:nvSpPr>
      <dsp:spPr>
        <a:xfrm rot="4403706">
          <a:off x="7294836" y="4417696"/>
          <a:ext cx="2205880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2205880" y="9932"/>
              </a:lnTo>
            </a:path>
          </a:pathLst>
        </a:custGeom>
        <a:noFill/>
        <a:ln w="25400" cap="flat" cmpd="sng" algn="ctr">
          <a:solidFill>
            <a:schemeClr val="accent2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700" kern="1200"/>
        </a:p>
      </dsp:txBody>
      <dsp:txXfrm>
        <a:off x="8342629" y="4372482"/>
        <a:ext cx="110294" cy="110294"/>
      </dsp:txXfrm>
    </dsp:sp>
    <dsp:sp modelId="{CEE70B96-1173-4412-9FED-D88AADBA51CF}">
      <dsp:nvSpPr>
        <dsp:cNvPr id="0" name=""/>
        <dsp:cNvSpPr/>
      </dsp:nvSpPr>
      <dsp:spPr>
        <a:xfrm>
          <a:off x="8712964" y="5112567"/>
          <a:ext cx="1488032" cy="744016"/>
        </a:xfrm>
        <a:prstGeom prst="roundRect">
          <a:avLst>
            <a:gd name="adj" fmla="val 10000"/>
          </a:avLst>
        </a:prstGeom>
        <a:solidFill>
          <a:srgbClr val="F688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dirty="0" smtClean="0"/>
            <a:t>zelenina</a:t>
          </a:r>
          <a:endParaRPr lang="cs-CZ" sz="2300" b="1" kern="1200" dirty="0"/>
        </a:p>
      </dsp:txBody>
      <dsp:txXfrm>
        <a:off x="8734755" y="5134358"/>
        <a:ext cx="1444450" cy="700434"/>
      </dsp:txXfrm>
    </dsp:sp>
    <dsp:sp modelId="{5E7CD263-6DFE-404A-B3EF-11EF6433E209}">
      <dsp:nvSpPr>
        <dsp:cNvPr id="0" name=""/>
        <dsp:cNvSpPr/>
      </dsp:nvSpPr>
      <dsp:spPr>
        <a:xfrm rot="4725511">
          <a:off x="6853573" y="4858083"/>
          <a:ext cx="3053243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3053243" y="9932"/>
              </a:lnTo>
            </a:path>
          </a:pathLst>
        </a:custGeom>
        <a:noFill/>
        <a:ln w="25400" cap="flat" cmpd="sng" algn="ctr">
          <a:solidFill>
            <a:schemeClr val="accent2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000" kern="1200"/>
        </a:p>
      </dsp:txBody>
      <dsp:txXfrm>
        <a:off x="8303864" y="4791685"/>
        <a:ext cx="152662" cy="152662"/>
      </dsp:txXfrm>
    </dsp:sp>
    <dsp:sp modelId="{82C87287-0458-46E1-8CAA-5BD004B2A304}">
      <dsp:nvSpPr>
        <dsp:cNvPr id="0" name=""/>
        <dsp:cNvSpPr/>
      </dsp:nvSpPr>
      <dsp:spPr>
        <a:xfrm>
          <a:off x="8677801" y="5993340"/>
          <a:ext cx="1488032" cy="744016"/>
        </a:xfrm>
        <a:prstGeom prst="roundRect">
          <a:avLst>
            <a:gd name="adj" fmla="val 10000"/>
          </a:avLst>
        </a:prstGeom>
        <a:solidFill>
          <a:srgbClr val="F688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b="1" kern="1200" dirty="0" smtClean="0"/>
            <a:t>průmyslové rostliny</a:t>
          </a:r>
          <a:endParaRPr lang="cs-CZ" sz="2300" b="1" kern="1200" dirty="0"/>
        </a:p>
      </dsp:txBody>
      <dsp:txXfrm>
        <a:off x="8699592" y="6015131"/>
        <a:ext cx="1444450" cy="7004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81D4CE-5BFD-4506-B541-22662A80B0E9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1AE6D8-B526-4523-94F9-94DFF4D8414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328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http://biotox.cz/botanicus/index.php?id=bph_0580</a:t>
            </a:r>
          </a:p>
          <a:p>
            <a:r>
              <a:rPr lang="cs-CZ" dirty="0" smtClean="0"/>
              <a:t>http://www.fyto-kosmetika.cz/kategorie-box/rozdeleni-podle-suroviny/chrpa/</a:t>
            </a:r>
          </a:p>
          <a:p>
            <a:r>
              <a:rPr lang="cs-CZ" dirty="0" smtClean="0"/>
              <a:t>http://upload.wikimedia.org/wikipedia/commons/1/14/Koeh-101.jpg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5382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http://www.biolib.cz/cz/taxonimage/id98530/?taxonid=185591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http://www.biolib.cz/cz/taxonimage/id48270/?taxonid=479550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http://www.biolib.cz/cz/taxonimage/id48243/?taxonid=42551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http://www.biolib.cz/cz/taxonimage/id48230/?taxonid=479484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http://www.biolib.cz/cz/taxonimage/id18563/?taxonid=42737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http://www.biolib.cz/cz/taxonimage/id50340/?taxonid=40766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http://www.biolib.cz/cz/taxonimage/id68142/?taxonid=38653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http://www.agroseznam.cz/images_inzeraty/25365_1.jpg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http://www.biolib.cz/cz/taxonimage/id87884/?taxonid=40003</a:t>
            </a:r>
          </a:p>
          <a:p>
            <a:r>
              <a:rPr lang="cs-CZ" dirty="0" smtClean="0"/>
              <a:t>http://www.biolib.cz/cz/taxonimage/id18245/?taxonid=62127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http://www.biolib.cz/cz/taxonimage/id96948/?taxonid=39933</a:t>
            </a:r>
          </a:p>
          <a:p>
            <a:r>
              <a:rPr lang="cs-CZ" dirty="0" smtClean="0"/>
              <a:t>http://www.biolib.cz/cz/taxonimage/id125857/?taxonid=39933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http://www2.zf.jcu.cz/~moudry/skripta/2/Obrazky/13-cocka_rostlina.jpg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http://slnieckova.sk/p/soja-fazulova/</a:t>
            </a:r>
          </a:p>
          <a:p>
            <a:r>
              <a:rPr lang="cs-CZ" dirty="0" smtClean="0"/>
              <a:t>http://vfu-www.vfu.cz/fvhe/toxikologie/web/obrazky%20prednasky/soya1.jpg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http://www.biolib.cz/cz/taxonimage/id20308/?taxonid=39210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http://www.biolib.cz/cz/taxonimage/id18258/?taxonid=41534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http://www.biolib.cz/cz/taxonimage/id38310/?taxonid=40056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http://ucivo.webnode.cz/images/200003368-23f3224ed2-public/bobovit%C3%A9+tolice+vojt%C4%9B%C5%A1ka+Medicago+sativa.jpg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http://www.biolib.cz/cz/taxonimage/id17686/?taxonid=42637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http://www.biolib.cz/cz/taxonimage/id31421/?taxonid=42449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http://www.kvetyazahrada.sk/sites/default/files/databaza_rastlin/Capsicum_annuum.jpg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http://www.virde.cz/bylinka/len-sety-13/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AE6D8-B526-4523-94F9-94DFF4D8414B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543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E87B-27A0-4276-97D4-90A108A88F2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79223-1DCC-4D04-9BF5-9DE5027BDC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3811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E87B-27A0-4276-97D4-90A108A88F2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79223-1DCC-4D04-9BF5-9DE5027BDC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506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E87B-27A0-4276-97D4-90A108A88F2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79223-1DCC-4D04-9BF5-9DE5027BDC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7169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E87B-27A0-4276-97D4-90A108A88F2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79223-1DCC-4D04-9BF5-9DE5027BDC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3568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E87B-27A0-4276-97D4-90A108A88F2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79223-1DCC-4D04-9BF5-9DE5027BDC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2809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E87B-27A0-4276-97D4-90A108A88F2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79223-1DCC-4D04-9BF5-9DE5027BDC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445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E87B-27A0-4276-97D4-90A108A88F2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79223-1DCC-4D04-9BF5-9DE5027BDC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243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E87B-27A0-4276-97D4-90A108A88F2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79223-1DCC-4D04-9BF5-9DE5027BDC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4509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E87B-27A0-4276-97D4-90A108A88F2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79223-1DCC-4D04-9BF5-9DE5027BDC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3834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E87B-27A0-4276-97D4-90A108A88F2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79223-1DCC-4D04-9BF5-9DE5027BDC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1126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E87B-27A0-4276-97D4-90A108A88F2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79223-1DCC-4D04-9BF5-9DE5027BDC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16060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4163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9167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0591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1028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2983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4517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1916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9074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5268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9734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65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FE87B-27A0-4276-97D4-90A108A88F2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479223-1DCC-4D04-9BF5-9DE5027BDC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3846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337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5433" y="116632"/>
            <a:ext cx="8136904" cy="924475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>Společenstva polí</a:t>
            </a:r>
            <a:b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>Rostliny</a:t>
            </a:r>
            <a:b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</a:b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81397" y="980728"/>
            <a:ext cx="8784976" cy="487807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 algn="ctr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Člověk a </a:t>
            </a:r>
            <a:r>
              <a:rPr lang="cs-CZ" sz="1600" b="1" dirty="0" smtClean="0">
                <a:solidFill>
                  <a:prstClr val="black"/>
                </a:solidFill>
                <a:latin typeface="Calibri"/>
              </a:rPr>
              <a:t>jeho svět  (Přírodověda </a:t>
            </a:r>
            <a:r>
              <a:rPr lang="cs-CZ" sz="1600" b="1" dirty="0">
                <a:solidFill>
                  <a:prstClr val="black"/>
                </a:solidFill>
                <a:latin typeface="Calibri"/>
              </a:rPr>
              <a:t>pro 4. ročník)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Číslo projektu: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CZ.1.07/1.4.00/21.0866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Šablona: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III/2 Inovace a zkvalitnění výuky prostřednictvím ICT</a:t>
            </a:r>
            <a:endParaRPr lang="cs-CZ" sz="1600" b="1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Název: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VY_32_INOVACE_04_SPOLEČENSTVA POLÍ – ROSTLINY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 smtClean="0">
                <a:solidFill>
                  <a:prstClr val="black"/>
                </a:solidFill>
                <a:latin typeface="Calibri"/>
              </a:rPr>
              <a:t>Sada: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3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 smtClean="0">
                <a:solidFill>
                  <a:prstClr val="black"/>
                </a:solidFill>
                <a:latin typeface="Calibri"/>
              </a:rPr>
              <a:t>Druh </a:t>
            </a:r>
            <a:r>
              <a:rPr lang="cs-CZ" sz="1600" b="1" dirty="0">
                <a:solidFill>
                  <a:prstClr val="black"/>
                </a:solidFill>
                <a:latin typeface="Calibri"/>
              </a:rPr>
              <a:t>materiálu: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DUM</a:t>
            </a:r>
            <a:r>
              <a:rPr lang="cs-CZ" sz="1600" b="1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PŘ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č. 4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Jméno autora: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Jana Weberová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Škola: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ZŠ A MŠ Cholina, okres Olomouc, příspěvková organizace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dirty="0">
                <a:solidFill>
                  <a:prstClr val="black"/>
                </a:solidFill>
                <a:latin typeface="Calibri"/>
              </a:rPr>
              <a:t>         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Cholina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35, 783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22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 smtClean="0">
                <a:solidFill>
                  <a:prstClr val="black"/>
                </a:solidFill>
                <a:latin typeface="Calibri"/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 12. 8. 2011</a:t>
            </a:r>
            <a:endParaRPr lang="cs-CZ" sz="1600" b="1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Předmět: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Přírodověda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Ročník: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čtvrtý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Anotace: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Materiál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(DUM) slouží k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seznámení i k procvičení  s rostlinami na poli.  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                 Je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určen ke společné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práci, která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proběhne na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interaktivní tabuli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. 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Klíčová slova: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rostliny, plevele, hospodářské rostliny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 smtClean="0">
                <a:solidFill>
                  <a:prstClr val="black"/>
                </a:solidFill>
                <a:latin typeface="Calibri"/>
              </a:rPr>
              <a:t>Zdroje: </a:t>
            </a:r>
            <a:r>
              <a:rPr lang="cs-CZ" sz="1600" b="1" dirty="0" smtClean="0">
                <a:solidFill>
                  <a:schemeClr val="tx1"/>
                </a:solidFill>
                <a:latin typeface="Calibri"/>
              </a:rPr>
              <a:t> autorka, </a:t>
            </a:r>
            <a:r>
              <a:rPr lang="cs-CZ" sz="1600" b="1" dirty="0" smtClean="0">
                <a:latin typeface="Calibri"/>
              </a:rPr>
              <a:t>viz poznámky</a:t>
            </a:r>
            <a:endParaRPr lang="cs-CZ" sz="1600" dirty="0">
              <a:solidFill>
                <a:schemeClr val="bg1"/>
              </a:solidFill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700" dirty="0">
              <a:solidFill>
                <a:schemeClr val="bg1"/>
              </a:solidFill>
              <a:latin typeface="Calibri"/>
            </a:endParaRP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730874"/>
            <a:ext cx="634047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754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-0C4S\Desktop\ZŠ hlavní obrázky do prezentace\pol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88" y="0"/>
            <a:ext cx="91611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771800" y="2060848"/>
            <a:ext cx="338753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dirty="0" smtClean="0"/>
              <a:t>SPOLEČENSTVA</a:t>
            </a:r>
          </a:p>
          <a:p>
            <a:pPr algn="ctr"/>
            <a:r>
              <a:rPr lang="cs-CZ" sz="4000" dirty="0" smtClean="0"/>
              <a:t>POLÍ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642833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3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313" fill="hold">
                                          <p:stCondLst>
                                            <p:cond delay="31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313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313" fill="hold">
                                          <p:stCondLst>
                                            <p:cond delay="9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625"/>
                            </p:stCondLst>
                            <p:childTnLst>
                              <p:par>
                                <p:cTn id="24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5" dur="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6" dur="3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313" fill="hold">
                                          <p:stCondLst>
                                            <p:cond delay="31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313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9" dur="313" fill="hold">
                                          <p:stCondLst>
                                            <p:cond delay="9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047151990"/>
              </p:ext>
            </p:extLst>
          </p:nvPr>
        </p:nvGraphicFramePr>
        <p:xfrm>
          <a:off x="-1260648" y="116632"/>
          <a:ext cx="11412760" cy="6741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97877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1268760"/>
            <a:ext cx="8229600" cy="4234482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5500" b="1" dirty="0" smtClean="0">
              <a:latin typeface="BBAlpha Sans" pitchFamily="34" charset="0"/>
              <a:ea typeface="BatangChe" pitchFamily="49" charset="-127"/>
            </a:endParaRPr>
          </a:p>
          <a:p>
            <a:r>
              <a:rPr lang="cs-CZ" sz="11000" b="1" dirty="0" smtClean="0">
                <a:latin typeface="BBAlpha Sans" pitchFamily="34" charset="0"/>
                <a:ea typeface="BatangChe" pitchFamily="49" charset="-127"/>
              </a:rPr>
              <a:t>plevele</a:t>
            </a:r>
            <a:endParaRPr lang="cs-CZ" sz="11000" b="1" dirty="0">
              <a:latin typeface="BBAlpha Sans" pitchFamily="34" charset="0"/>
              <a:ea typeface="Batang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70422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chrp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490" y="882535"/>
            <a:ext cx="2795020" cy="5105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http://biotox.cz/botanicus/jpg/bph_058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50456"/>
            <a:ext cx="3314700" cy="4954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http://upload.wikimedia.org/wikipedia/commons/1/14/Koeh-1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3394" y="850456"/>
            <a:ext cx="3379093" cy="511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1520" y="5961522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pýr plazivý                 chrpa modrá                mák vlčí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685312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0" y="1268760"/>
            <a:ext cx="9144000" cy="394645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11300" b="1" dirty="0">
                <a:latin typeface="BBAlpha Sans" pitchFamily="34" charset="0"/>
                <a:ea typeface="BatangChe" pitchFamily="49" charset="-127"/>
              </a:rPr>
              <a:t>h</a:t>
            </a:r>
            <a:r>
              <a:rPr lang="cs-CZ" sz="11300" b="1" dirty="0" smtClean="0">
                <a:latin typeface="BBAlpha Sans" pitchFamily="34" charset="0"/>
                <a:ea typeface="BatangChe" pitchFamily="49" charset="-127"/>
              </a:rPr>
              <a:t>ospodářské rostliny</a:t>
            </a:r>
          </a:p>
          <a:p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158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riticum aestivum subsp. aestivum - pšenice setá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774" y="2058120"/>
            <a:ext cx="6128452" cy="459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obilniny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>
                <a:latin typeface="BBAlpha Sans" pitchFamily="34" charset="0"/>
                <a:ea typeface="BatangChe" pitchFamily="49" charset="-127"/>
              </a:rPr>
              <a:t>p</a:t>
            </a:r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šenice setá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5090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obilniny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žito seté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  <p:pic>
        <p:nvPicPr>
          <p:cNvPr id="8194" name="Picture 2" descr="Secale cereale convar. multicaul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2" y="2132856"/>
            <a:ext cx="6696075" cy="385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331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obilniny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ječmen obecný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  <p:pic>
        <p:nvPicPr>
          <p:cNvPr id="1026" name="Picture 2" descr="Hordeum vulgare - ječmen setý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13" y="2058120"/>
            <a:ext cx="7150174" cy="3099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331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obilniny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>
                <a:latin typeface="BBAlpha Sans" pitchFamily="34" charset="0"/>
                <a:ea typeface="BatangChe" pitchFamily="49" charset="-127"/>
              </a:rPr>
              <a:t>o</a:t>
            </a:r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ves setý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  <p:pic>
        <p:nvPicPr>
          <p:cNvPr id="2050" name="Picture 2" descr="Avena sativa var. arista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28" y="2010551"/>
            <a:ext cx="8197344" cy="2552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331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obilniny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kukuřice setá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  <p:pic>
        <p:nvPicPr>
          <p:cNvPr id="2" name="Picture 2" descr="Zea mays - kukuřice setá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794" y="2058120"/>
            <a:ext cx="3460411" cy="459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331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okopaniny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>
                <a:latin typeface="BBAlpha Sans" pitchFamily="34" charset="0"/>
                <a:ea typeface="BatangChe" pitchFamily="49" charset="-127"/>
              </a:rPr>
              <a:t>l</a:t>
            </a:r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ilek brambor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  <p:pic>
        <p:nvPicPr>
          <p:cNvPr id="4098" name="Picture 2" descr="Solanum tuberosum - lilek brambo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078850"/>
            <a:ext cx="6120680" cy="4590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2858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okopaniny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>
                <a:latin typeface="BBAlpha Sans" pitchFamily="34" charset="0"/>
                <a:ea typeface="BatangChe" pitchFamily="49" charset="-127"/>
              </a:rPr>
              <a:t>ř</a:t>
            </a:r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epa obecná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  <p:pic>
        <p:nvPicPr>
          <p:cNvPr id="5" name="Picture 2" descr="Beta vulgaris group Rapacea - řepa krmná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987" y="2058122"/>
            <a:ext cx="6667500" cy="4251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2858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okopaniny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>
                <a:latin typeface="BBAlpha Sans" pitchFamily="34" charset="0"/>
                <a:ea typeface="BatangChe" pitchFamily="49" charset="-127"/>
              </a:rPr>
              <a:t>ř</a:t>
            </a:r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epa krmná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  <p:pic>
        <p:nvPicPr>
          <p:cNvPr id="5124" name="Picture 4" descr="http://www.agroseznam.cz/images_inzeraty/25365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044655"/>
            <a:ext cx="6480720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2858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lusko</a:t>
            </a:r>
            <a:r>
              <a:rPr lang="cs-CZ" b="1" dirty="0">
                <a:latin typeface="BBAlpha Sans" pitchFamily="34" charset="0"/>
                <a:ea typeface="BatangChe" pitchFamily="49" charset="-127"/>
              </a:rPr>
              <a:t>v</a:t>
            </a:r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iny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>
                <a:latin typeface="BBAlpha Sans" pitchFamily="34" charset="0"/>
                <a:ea typeface="BatangChe" pitchFamily="49" charset="-127"/>
              </a:rPr>
              <a:t>h</a:t>
            </a:r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rách setý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  <p:pic>
        <p:nvPicPr>
          <p:cNvPr id="7170" name="Picture 2" descr="Pisum sativum - hrách setý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2058121"/>
            <a:ext cx="4424060" cy="3315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Pisum sativum subsp. hortense - hrách setý zahradní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916832"/>
            <a:ext cx="3618402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2858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lusko</a:t>
            </a:r>
            <a:r>
              <a:rPr lang="cs-CZ" b="1" dirty="0">
                <a:latin typeface="BBAlpha Sans" pitchFamily="34" charset="0"/>
                <a:ea typeface="BatangChe" pitchFamily="49" charset="-127"/>
              </a:rPr>
              <a:t>v</a:t>
            </a:r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iny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>
                <a:latin typeface="BBAlpha Sans" pitchFamily="34" charset="0"/>
                <a:ea typeface="BatangChe" pitchFamily="49" charset="-127"/>
              </a:rPr>
              <a:t>f</a:t>
            </a:r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azol obecný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  <p:pic>
        <p:nvPicPr>
          <p:cNvPr id="8194" name="Picture 2" descr="Phaseolus vulgaris - fazol obecný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58123"/>
            <a:ext cx="4224348" cy="3171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Phaseolus vulgaris - fazol obecný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880352"/>
            <a:ext cx="3816424" cy="4784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282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luskoviny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>
                <a:latin typeface="BBAlpha Sans" pitchFamily="34" charset="0"/>
                <a:ea typeface="BatangChe" pitchFamily="49" charset="-127"/>
              </a:rPr>
              <a:t>č</a:t>
            </a:r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očka jedlá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  <p:pic>
        <p:nvPicPr>
          <p:cNvPr id="9218" name="Picture 2" descr="http://www2.zf.jcu.cz/~moudry/skripta/2/Obrazky/13-cocka_rostlin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774" y="2058120"/>
            <a:ext cx="6160570" cy="4589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282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luskoviny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>
                <a:latin typeface="BBAlpha Sans" pitchFamily="34" charset="0"/>
                <a:ea typeface="BatangChe" pitchFamily="49" charset="-127"/>
              </a:rPr>
              <a:t>s</a:t>
            </a:r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ója luštinatá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  <p:pic>
        <p:nvPicPr>
          <p:cNvPr id="10241" name="Picture 1" descr="http://slnieckova.sk/images/soja-fazulova-952_jpg_290x600_q8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058121"/>
            <a:ext cx="4409779" cy="4592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http://vfu-www.vfu.cz/fvhe/toxikologie/web/obrazky%20prednasky/soya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854" y="2067516"/>
            <a:ext cx="3648075" cy="481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282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olejniny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brukev řepka olejka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  <p:pic>
        <p:nvPicPr>
          <p:cNvPr id="11266" name="Picture 2" descr="Brassica napus subsp. napus - brukev řepka olejk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078" y="2037936"/>
            <a:ext cx="3521844" cy="469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282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olejniny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>
                <a:latin typeface="BBAlpha Sans" pitchFamily="34" charset="0"/>
                <a:ea typeface="BatangChe" pitchFamily="49" charset="-127"/>
              </a:rPr>
              <a:t>s</a:t>
            </a:r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lunečnice rolní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  <p:pic>
        <p:nvPicPr>
          <p:cNvPr id="12290" name="Picture 2" descr="Helianthus annuus - slunečnice roč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074" y="2045902"/>
            <a:ext cx="3489852" cy="465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282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jeteloviny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>
                <a:latin typeface="BBAlpha Sans" pitchFamily="34" charset="0"/>
                <a:ea typeface="BatangChe" pitchFamily="49" charset="-127"/>
              </a:rPr>
              <a:t>j</a:t>
            </a:r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etel luční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  <p:pic>
        <p:nvPicPr>
          <p:cNvPr id="13314" name="Picture 2" descr="Trifolium pratense - jetel luč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030979"/>
            <a:ext cx="5759155" cy="4323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282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jeteloviny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>
                <a:latin typeface="BBAlpha Sans" pitchFamily="34" charset="0"/>
                <a:ea typeface="BatangChe" pitchFamily="49" charset="-127"/>
              </a:rPr>
              <a:t>t</a:t>
            </a:r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olice vojtěška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  <p:pic>
        <p:nvPicPr>
          <p:cNvPr id="14338" name="Picture 2" descr="http://files.ucivo.webnode.cz/200003368-23f3224ed2-public/bobovité%20tolice%20vojtěška%20Medicago%20sativ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1" y="2046612"/>
            <a:ext cx="4896544" cy="4351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282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pícniny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>
                <a:latin typeface="BBAlpha Sans" pitchFamily="34" charset="0"/>
                <a:ea typeface="BatangChe" pitchFamily="49" charset="-127"/>
              </a:rPr>
              <a:t>b</a:t>
            </a:r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ojínek luční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  <p:pic>
        <p:nvPicPr>
          <p:cNvPr id="15362" name="Picture 2" descr="Phleum pratense - bojínek luč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058120"/>
            <a:ext cx="3548337" cy="4731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282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pícniny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>
                <a:latin typeface="BBAlpha Sans" pitchFamily="34" charset="0"/>
                <a:ea typeface="BatangChe" pitchFamily="49" charset="-127"/>
              </a:rPr>
              <a:t>s</a:t>
            </a:r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rha říznačka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  <p:pic>
        <p:nvPicPr>
          <p:cNvPr id="17410" name="Picture 2" descr="Dactylis glomerata - srha laločnatá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092803"/>
            <a:ext cx="3026296" cy="464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8235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zelenina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>
                <a:latin typeface="BBAlpha Sans" pitchFamily="34" charset="0"/>
                <a:ea typeface="BatangChe" pitchFamily="49" charset="-127"/>
              </a:rPr>
              <a:t>p</a:t>
            </a:r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aprika roční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  <p:pic>
        <p:nvPicPr>
          <p:cNvPr id="16388" name="Picture 4" descr="http://www.kvetyazahrada.sk/sites/default/files/databaza_rastlin/Capsicum_annuu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867" y="2063507"/>
            <a:ext cx="4646187" cy="3459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8235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0" y="260646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průmyslové plodiny 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0" y="1241217"/>
            <a:ext cx="9144000" cy="8169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>
                <a:latin typeface="BBAlpha Sans" pitchFamily="34" charset="0"/>
                <a:ea typeface="BatangChe" pitchFamily="49" charset="-127"/>
              </a:rPr>
              <a:t>l</a:t>
            </a:r>
            <a:r>
              <a:rPr lang="cs-CZ" sz="3000" b="1" dirty="0" smtClean="0">
                <a:latin typeface="BBAlpha Sans" pitchFamily="34" charset="0"/>
                <a:ea typeface="BatangChe" pitchFamily="49" charset="-127"/>
              </a:rPr>
              <a:t>en setý</a:t>
            </a:r>
            <a:endParaRPr lang="cs-CZ" sz="3000" b="1" dirty="0">
              <a:latin typeface="BBAlpha Sans" pitchFamily="34" charset="0"/>
              <a:ea typeface="BatangChe" pitchFamily="49" charset="-127"/>
            </a:endParaRPr>
          </a:p>
        </p:txBody>
      </p:sp>
      <p:pic>
        <p:nvPicPr>
          <p:cNvPr id="20482" name="Picture 2" descr="http://www.virde.cz/images/aktuality/len-set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1266" y="2032257"/>
            <a:ext cx="3541468" cy="458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5261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346</Words>
  <Application>Microsoft Office PowerPoint</Application>
  <PresentationFormat>Předvádění na obrazovce (4:3)</PresentationFormat>
  <Paragraphs>121</Paragraphs>
  <Slides>26</Slides>
  <Notes>21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26</vt:i4>
      </vt:variant>
    </vt:vector>
  </HeadingPairs>
  <TitlesOfParts>
    <vt:vector size="28" baseType="lpstr">
      <vt:lpstr>Motiv systému Office</vt:lpstr>
      <vt:lpstr>Motiv sady Office</vt:lpstr>
      <vt:lpstr> Společenstva polí Rostliny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PC-0C4S</dc:creator>
  <cp:lastModifiedBy>PC-0C4S</cp:lastModifiedBy>
  <cp:revision>30</cp:revision>
  <dcterms:created xsi:type="dcterms:W3CDTF">2011-11-12T15:01:03Z</dcterms:created>
  <dcterms:modified xsi:type="dcterms:W3CDTF">2012-07-16T08:35:08Z</dcterms:modified>
</cp:coreProperties>
</file>