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6" r:id="rId3"/>
    <p:sldId id="265" r:id="rId4"/>
    <p:sldId id="258" r:id="rId5"/>
    <p:sldId id="259" r:id="rId6"/>
    <p:sldId id="260" r:id="rId7"/>
    <p:sldId id="261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11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4BF83-DBB3-423B-A226-F76B39E8CD47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3D72-A86D-439E-84E7-78411D46AB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067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4BF83-DBB3-423B-A226-F76B39E8CD47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3D72-A86D-439E-84E7-78411D46AB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520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4BF83-DBB3-423B-A226-F76B39E8CD47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3D72-A86D-439E-84E7-78411D46AB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259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4BF83-DBB3-423B-A226-F76B39E8CD47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3D72-A86D-439E-84E7-78411D46AB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228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4BF83-DBB3-423B-A226-F76B39E8CD47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3D72-A86D-439E-84E7-78411D46AB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386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4BF83-DBB3-423B-A226-F76B39E8CD47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3D72-A86D-439E-84E7-78411D46AB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804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4BF83-DBB3-423B-A226-F76B39E8CD47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3D72-A86D-439E-84E7-78411D46AB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751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4BF83-DBB3-423B-A226-F76B39E8CD47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3D72-A86D-439E-84E7-78411D46AB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5008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4BF83-DBB3-423B-A226-F76B39E8CD47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3D72-A86D-439E-84E7-78411D46AB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429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4BF83-DBB3-423B-A226-F76B39E8CD47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3D72-A86D-439E-84E7-78411D46AB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07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4BF83-DBB3-423B-A226-F76B39E8CD47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3D72-A86D-439E-84E7-78411D46AB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5048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5416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9167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0591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1028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2983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4517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1916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9074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15268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9734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0654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4BF83-DBB3-423B-A226-F76B39E8CD47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9F3D72-A86D-439E-84E7-78411D46AB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180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1337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6/Feldgrille.jpg?uselang=cs" TargetMode="External"/><Relationship Id="rId13" Type="http://schemas.openxmlformats.org/officeDocument/2006/relationships/hyperlink" Target="http://upload.wikimedia.org/wikipedia/commons/3/37/Oryctolagus_cuniculus_Tasmania_2.jpg" TargetMode="External"/><Relationship Id="rId3" Type="http://schemas.openxmlformats.org/officeDocument/2006/relationships/hyperlink" Target="http://upload.wikimedia.org/wikipedia/commons/c/c1/Rebhuehner.jpg" TargetMode="External"/><Relationship Id="rId7" Type="http://schemas.openxmlformats.org/officeDocument/2006/relationships/hyperlink" Target="http://upload.wikimedia.org/wikipedia/commons/1/17/Leptinotarsa_fg01.jpg?uselang=cs" TargetMode="External"/><Relationship Id="rId12" Type="http://schemas.openxmlformats.org/officeDocument/2006/relationships/hyperlink" Target="http://upload.wikimedia.org/wikipedia/commons/d/dd/Lepus_europaeus_Weinsberg_20080501.jpg?uselang=cs" TargetMode="External"/><Relationship Id="rId2" Type="http://schemas.openxmlformats.org/officeDocument/2006/relationships/hyperlink" Target="http://upload.wikimedia.org/wikipedia/commons/7/79/Male_and_female_pheasant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d/d8/Alauda_arvensis_2.jpg" TargetMode="External"/><Relationship Id="rId11" Type="http://schemas.openxmlformats.org/officeDocument/2006/relationships/hyperlink" Target="http://upload.wikimedia.org/wikipedia/commons/2/28/European_Ground_Squirrel.jpg?uselang=cs" TargetMode="External"/><Relationship Id="rId5" Type="http://schemas.openxmlformats.org/officeDocument/2006/relationships/hyperlink" Target="http://upload.wikimedia.org/wikipedia/commons/2/24/Common_kestrel_falco_tinnunculus.jpg" TargetMode="External"/><Relationship Id="rId10" Type="http://schemas.openxmlformats.org/officeDocument/2006/relationships/hyperlink" Target="http://upload.wikimedia.org/wikipedia/commons/b/be/Hamster.jpg" TargetMode="External"/><Relationship Id="rId4" Type="http://schemas.openxmlformats.org/officeDocument/2006/relationships/hyperlink" Target="http://upload.wikimedia.org/wikipedia/commons/7/7d/Coturnix_coturnix_(Lmbuga).jpg?uselang=cs" TargetMode="External"/><Relationship Id="rId9" Type="http://schemas.openxmlformats.org/officeDocument/2006/relationships/hyperlink" Target="http://upload.wikimedia.org/wikipedia/commons/1/10/Feldmaus_Microtus_arvalis.jpg" TargetMode="External"/><Relationship Id="rId1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Společenstva polí</a:t>
            </a:r>
            <a:b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Živočichové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 algn="ctr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Člověk a </a:t>
            </a: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jeho svět  (Přírodověda 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pro 4. ročník)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CZ.1.07/1.4.00/21.0866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Šablona: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VY_32_INOVACE_05_SPOLEČENSTVA POLÍ - ŽIVOČICHOVÉ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Sada: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Druh materiálu: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DUM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č.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5 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Jméno autora: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Jana Weberová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Škola: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ZŠ A MŠ Cholina, okres Olomouc, příspěvková organizace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        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Cholina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35, 783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22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14. 8. 2011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Přírodověda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Ročník: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čtvrtý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Materiál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(DUM) slouží k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seznámení i k procvičení se zvířaty v okolí polí.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               Je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určen ke společné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práci, která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proběhne na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interaktivní tabuli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ptáci, hmyz, savci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530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Společenstva polí</a:t>
            </a:r>
            <a:b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Živočichové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4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  <a:latin typeface="Calibri"/>
              </a:rPr>
              <a:t>Zdroje: </a:t>
            </a:r>
            <a:r>
              <a:rPr lang="cs-CZ" sz="1400" b="1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1400" dirty="0" smtClean="0">
                <a:solidFill>
                  <a:schemeClr val="tx1"/>
                </a:solidFill>
                <a:latin typeface="Calibri"/>
              </a:rPr>
              <a:t>autorka</a:t>
            </a:r>
            <a:r>
              <a:rPr lang="cs-CZ" sz="1400" dirty="0"/>
              <a:t>,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</a:t>
            </a:r>
            <a:r>
              <a:rPr lang="cs-CZ" sz="1400" dirty="0" err="1" smtClean="0">
                <a:hlinkClick r:id="rId2"/>
              </a:rPr>
              <a:t>wikipedia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commons</a:t>
            </a:r>
            <a:r>
              <a:rPr lang="cs-CZ" sz="1400" dirty="0" smtClean="0">
                <a:hlinkClick r:id="rId2"/>
              </a:rPr>
              <a:t>/7/79/</a:t>
            </a:r>
            <a:r>
              <a:rPr lang="cs-CZ" sz="1400" dirty="0" err="1" smtClean="0">
                <a:hlinkClick r:id="rId2"/>
              </a:rPr>
              <a:t>Male_and_female_pheasant.jpg?uselang</a:t>
            </a:r>
            <a:r>
              <a:rPr lang="cs-CZ" sz="1400" dirty="0" smtClean="0">
                <a:hlinkClick r:id="rId2"/>
              </a:rPr>
              <a:t>=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/>
              <a:t>,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</a:t>
            </a:r>
            <a:r>
              <a:rPr lang="cs-CZ" sz="1400" dirty="0" err="1" smtClean="0">
                <a:hlinkClick r:id="rId3"/>
              </a:rPr>
              <a:t>wikipedia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commons</a:t>
            </a:r>
            <a:r>
              <a:rPr lang="cs-CZ" sz="1400" dirty="0" smtClean="0">
                <a:hlinkClick r:id="rId3"/>
              </a:rPr>
              <a:t>/c/c1/Rebhuehner.jpg</a:t>
            </a:r>
            <a:r>
              <a:rPr lang="cs-CZ" sz="1400" dirty="0"/>
              <a:t>, </a:t>
            </a:r>
            <a:r>
              <a:rPr lang="cs-CZ" sz="1400" dirty="0">
                <a:hlinkClick r:id="rId4"/>
              </a:rPr>
              <a:t>http://upload.wikimedia.org/</a:t>
            </a:r>
            <a:r>
              <a:rPr lang="cs-CZ" sz="1400" dirty="0" err="1">
                <a:hlinkClick r:id="rId4"/>
              </a:rPr>
              <a:t>wikipedia</a:t>
            </a:r>
            <a:r>
              <a:rPr lang="cs-CZ" sz="1400" dirty="0">
                <a:hlinkClick r:id="rId4"/>
              </a:rPr>
              <a:t>/</a:t>
            </a:r>
            <a:r>
              <a:rPr lang="cs-CZ" sz="1400" dirty="0" err="1">
                <a:hlinkClick r:id="rId4"/>
              </a:rPr>
              <a:t>commons</a:t>
            </a:r>
            <a:r>
              <a:rPr lang="cs-CZ" sz="1400" dirty="0">
                <a:hlinkClick r:id="rId4"/>
              </a:rPr>
              <a:t>/7/7d/Coturnix_coturnix_%</a:t>
            </a:r>
            <a:r>
              <a:rPr lang="cs-CZ" sz="1400" dirty="0" smtClean="0">
                <a:hlinkClick r:id="rId4"/>
              </a:rPr>
              <a:t>28Lmbuga%29.jpg?uselang=</a:t>
            </a:r>
            <a:r>
              <a:rPr lang="cs-CZ" sz="1400" dirty="0" err="1" smtClean="0">
                <a:hlinkClick r:id="rId4"/>
              </a:rPr>
              <a:t>cs</a:t>
            </a:r>
            <a:r>
              <a:rPr lang="cs-CZ" sz="1400" dirty="0"/>
              <a:t>,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</a:t>
            </a:r>
            <a:r>
              <a:rPr lang="cs-CZ" sz="1400" dirty="0" err="1" smtClean="0">
                <a:hlinkClick r:id="rId5"/>
              </a:rPr>
              <a:t>wikipedia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commons</a:t>
            </a:r>
            <a:r>
              <a:rPr lang="cs-CZ" sz="1400" dirty="0" smtClean="0">
                <a:hlinkClick r:id="rId5"/>
              </a:rPr>
              <a:t>/2/24/Common_kestrel_falco_tinnunculus.jpg</a:t>
            </a:r>
            <a:r>
              <a:rPr lang="cs-CZ" sz="1400" dirty="0"/>
              <a:t>,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</a:t>
            </a:r>
            <a:r>
              <a:rPr lang="cs-CZ" sz="1400" dirty="0" err="1" smtClean="0">
                <a:hlinkClick r:id="rId6"/>
              </a:rPr>
              <a:t>wikipedia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commons</a:t>
            </a:r>
            <a:r>
              <a:rPr lang="cs-CZ" sz="1400" dirty="0" smtClean="0">
                <a:hlinkClick r:id="rId6"/>
              </a:rPr>
              <a:t>/d/d8/Alauda_arvensis_2.jpg</a:t>
            </a:r>
            <a:r>
              <a:rPr lang="cs-CZ" sz="1400" dirty="0"/>
              <a:t>,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</a:t>
            </a:r>
            <a:r>
              <a:rPr lang="cs-CZ" sz="1400" dirty="0" err="1" smtClean="0">
                <a:hlinkClick r:id="rId7"/>
              </a:rPr>
              <a:t>wikipedia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commons</a:t>
            </a:r>
            <a:r>
              <a:rPr lang="cs-CZ" sz="1400" dirty="0" smtClean="0">
                <a:hlinkClick r:id="rId7"/>
              </a:rPr>
              <a:t>/1/17/Leptinotarsa_fg01.jpg?uselang=</a:t>
            </a:r>
            <a:r>
              <a:rPr lang="cs-CZ" sz="1400" dirty="0" err="1" smtClean="0">
                <a:hlinkClick r:id="rId7"/>
              </a:rPr>
              <a:t>cs</a:t>
            </a:r>
            <a:r>
              <a:rPr lang="cs-CZ" sz="1400" dirty="0"/>
              <a:t>,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upload.wikimedia.org/</a:t>
            </a:r>
            <a:r>
              <a:rPr lang="cs-CZ" sz="1400" dirty="0" err="1" smtClean="0">
                <a:hlinkClick r:id="rId8"/>
              </a:rPr>
              <a:t>wikipedia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commons</a:t>
            </a:r>
            <a:r>
              <a:rPr lang="cs-CZ" sz="1400" dirty="0" smtClean="0">
                <a:hlinkClick r:id="rId8"/>
              </a:rPr>
              <a:t>/a/a6/</a:t>
            </a:r>
            <a:r>
              <a:rPr lang="cs-CZ" sz="1400" dirty="0" err="1" smtClean="0">
                <a:hlinkClick r:id="rId8"/>
              </a:rPr>
              <a:t>Feldgrille.jpg?uselang</a:t>
            </a:r>
            <a:r>
              <a:rPr lang="cs-CZ" sz="1400" dirty="0" smtClean="0">
                <a:hlinkClick r:id="rId8"/>
              </a:rPr>
              <a:t>=</a:t>
            </a:r>
            <a:r>
              <a:rPr lang="cs-CZ" sz="1400" dirty="0" err="1" smtClean="0">
                <a:hlinkClick r:id="rId8"/>
              </a:rPr>
              <a:t>cs</a:t>
            </a:r>
            <a:r>
              <a:rPr lang="cs-CZ" sz="1400" dirty="0"/>
              <a:t>,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</a:t>
            </a:r>
            <a:r>
              <a:rPr lang="cs-CZ" sz="1400" dirty="0" err="1" smtClean="0">
                <a:hlinkClick r:id="rId9"/>
              </a:rPr>
              <a:t>wikipedia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commons</a:t>
            </a:r>
            <a:r>
              <a:rPr lang="cs-CZ" sz="1400" dirty="0" smtClean="0">
                <a:hlinkClick r:id="rId9"/>
              </a:rPr>
              <a:t>/1/10/Feldmaus_Microtus_arvalis.jpg</a:t>
            </a:r>
            <a:r>
              <a:rPr lang="cs-CZ" sz="1400" dirty="0"/>
              <a:t>, </a:t>
            </a:r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upload.wikimedia.org/</a:t>
            </a:r>
            <a:r>
              <a:rPr lang="cs-CZ" sz="1400" dirty="0" err="1" smtClean="0">
                <a:hlinkClick r:id="rId10"/>
              </a:rPr>
              <a:t>wikipedia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commons</a:t>
            </a:r>
            <a:r>
              <a:rPr lang="cs-CZ" sz="1400" dirty="0" smtClean="0">
                <a:hlinkClick r:id="rId10"/>
              </a:rPr>
              <a:t>/b/</a:t>
            </a:r>
            <a:r>
              <a:rPr lang="cs-CZ" sz="1400" dirty="0" err="1" smtClean="0">
                <a:hlinkClick r:id="rId10"/>
              </a:rPr>
              <a:t>be</a:t>
            </a:r>
            <a:r>
              <a:rPr lang="cs-CZ" sz="1400" dirty="0" smtClean="0">
                <a:hlinkClick r:id="rId10"/>
              </a:rPr>
              <a:t>/Hamster.jpg</a:t>
            </a:r>
            <a:r>
              <a:rPr lang="cs-CZ" sz="1400" dirty="0"/>
              <a:t>, </a:t>
            </a:r>
            <a:r>
              <a:rPr lang="cs-CZ" sz="1400" dirty="0">
                <a:hlinkClick r:id="rId11"/>
              </a:rPr>
              <a:t>http</a:t>
            </a:r>
            <a:r>
              <a:rPr lang="cs-CZ" sz="1400" dirty="0" smtClean="0">
                <a:hlinkClick r:id="rId11"/>
              </a:rPr>
              <a:t>://upload.wikimedia.org/</a:t>
            </a:r>
            <a:r>
              <a:rPr lang="cs-CZ" sz="1400" dirty="0" err="1" smtClean="0">
                <a:hlinkClick r:id="rId11"/>
              </a:rPr>
              <a:t>wikipedia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commons</a:t>
            </a:r>
            <a:r>
              <a:rPr lang="cs-CZ" sz="1400" dirty="0" smtClean="0">
                <a:hlinkClick r:id="rId11"/>
              </a:rPr>
              <a:t>/2/28/</a:t>
            </a:r>
            <a:r>
              <a:rPr lang="cs-CZ" sz="1400" dirty="0" err="1" smtClean="0">
                <a:hlinkClick r:id="rId11"/>
              </a:rPr>
              <a:t>European_Ground_Squirrel.jpg?uselang</a:t>
            </a:r>
            <a:r>
              <a:rPr lang="cs-CZ" sz="1400" dirty="0" smtClean="0">
                <a:hlinkClick r:id="rId11"/>
              </a:rPr>
              <a:t>=</a:t>
            </a:r>
            <a:r>
              <a:rPr lang="cs-CZ" sz="1400" dirty="0" err="1" smtClean="0">
                <a:hlinkClick r:id="rId11"/>
              </a:rPr>
              <a:t>cs</a:t>
            </a:r>
            <a:r>
              <a:rPr lang="cs-CZ" sz="1400" dirty="0"/>
              <a:t>, </a:t>
            </a:r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upload.wikimedia.org/</a:t>
            </a:r>
            <a:r>
              <a:rPr lang="cs-CZ" sz="1400" dirty="0" err="1" smtClean="0">
                <a:hlinkClick r:id="rId12"/>
              </a:rPr>
              <a:t>wikipedia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commons</a:t>
            </a:r>
            <a:r>
              <a:rPr lang="cs-CZ" sz="1400" dirty="0" smtClean="0">
                <a:hlinkClick r:id="rId12"/>
              </a:rPr>
              <a:t>/d/</a:t>
            </a:r>
            <a:r>
              <a:rPr lang="cs-CZ" sz="1400" dirty="0" err="1" smtClean="0">
                <a:hlinkClick r:id="rId12"/>
              </a:rPr>
              <a:t>dd</a:t>
            </a:r>
            <a:r>
              <a:rPr lang="cs-CZ" sz="1400" dirty="0" smtClean="0">
                <a:hlinkClick r:id="rId12"/>
              </a:rPr>
              <a:t>/Lepus_europaeus_Weinsberg_20080501.jpg?uselang=</a:t>
            </a:r>
            <a:r>
              <a:rPr lang="cs-CZ" sz="1400" dirty="0" err="1" smtClean="0">
                <a:hlinkClick r:id="rId12"/>
              </a:rPr>
              <a:t>cs</a:t>
            </a:r>
            <a:r>
              <a:rPr lang="cs-CZ" sz="1400" dirty="0"/>
              <a:t>, </a:t>
            </a:r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upload.wikimedia.org/wikipedia/commons/3/37/Oryctolagus_cuniculus_Tasmania_2.jpg</a:t>
            </a:r>
            <a:r>
              <a:rPr lang="cs-CZ" sz="1400" dirty="0" smtClean="0"/>
              <a:t> </a:t>
            </a:r>
            <a:endParaRPr lang="cs-CZ" sz="14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9972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-0C4S\Desktop\ZŠ hlavní obrázky do prezentace\pol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188" y="0"/>
            <a:ext cx="91611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1800" y="2060848"/>
            <a:ext cx="33875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/>
              <a:t>SPOLEČENSTVA</a:t>
            </a:r>
          </a:p>
          <a:p>
            <a:pPr algn="ctr"/>
            <a:r>
              <a:rPr lang="cs-CZ" sz="4000" dirty="0" smtClean="0"/>
              <a:t>POLÍ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90056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625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31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313" fill="hold">
                                          <p:stCondLst>
                                            <p:cond delay="31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313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313" fill="hold">
                                          <p:stCondLst>
                                            <p:cond delay="9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625"/>
                            </p:stCondLst>
                            <p:childTnLst>
                              <p:par>
                                <p:cTn id="2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625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31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313" fill="hold">
                                          <p:stCondLst>
                                            <p:cond delay="31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313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313" fill="hold">
                                          <p:stCondLst>
                                            <p:cond delay="9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PTÁCI</a:t>
            </a:r>
            <a:endParaRPr lang="cs-CZ" sz="6600" dirty="0">
              <a:ln w="31550" cmpd="sng">
                <a:solidFill>
                  <a:srgbClr val="C00000"/>
                </a:solidFill>
                <a:prstDash val="solid"/>
              </a:ln>
              <a:solidFill>
                <a:srgbClr val="FF00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-387424"/>
            <a:ext cx="3970784" cy="6513587"/>
          </a:xfrm>
        </p:spPr>
        <p:txBody>
          <a:bodyPr/>
          <a:lstStyle/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>
              <a:buClr>
                <a:srgbClr val="C00000"/>
              </a:buClr>
              <a:buSzPct val="100000"/>
              <a:buFont typeface="Wingdings" pitchFamily="2" charset="2"/>
              <a:buChar char="§"/>
            </a:pPr>
            <a:r>
              <a:rPr lang="cs-CZ" dirty="0" smtClean="0"/>
              <a:t> koroptev polní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970784" cy="469106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§"/>
            </a:pPr>
            <a:r>
              <a:rPr lang="cs-CZ" sz="3200" dirty="0"/>
              <a:t>b</a:t>
            </a:r>
            <a:r>
              <a:rPr lang="cs-CZ" sz="3200" dirty="0" smtClean="0"/>
              <a:t>ažant obecný</a:t>
            </a:r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§"/>
            </a:pPr>
            <a:r>
              <a:rPr lang="cs-CZ" sz="3200" dirty="0" smtClean="0"/>
              <a:t>křepelka polní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2050" name="Picture 2" descr="C:\Users\PC-0C4S\Desktop\wikimedia POLE Ž\bažant ob. 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8" y="2132856"/>
            <a:ext cx="4335938" cy="3251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-0C4S\Desktop\wikimedia POLE Ž\křepelka p. 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33056"/>
            <a:ext cx="3960440" cy="2872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-0C4S\Desktop\wikimedia POLE Ž\oroptev p. 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746467"/>
            <a:ext cx="4242767" cy="301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274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PTÁCI</a:t>
            </a:r>
            <a:endParaRPr lang="cs-CZ" sz="6600" dirty="0">
              <a:ln w="31550" cmpd="sng">
                <a:solidFill>
                  <a:srgbClr val="C00000"/>
                </a:solidFill>
                <a:prstDash val="solid"/>
              </a:ln>
              <a:solidFill>
                <a:srgbClr val="FF00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>
              <a:buClr>
                <a:srgbClr val="C00000"/>
              </a:buClr>
              <a:buSzPct val="100000"/>
              <a:buFont typeface="Wingdings" pitchFamily="2" charset="2"/>
              <a:buChar char="§"/>
            </a:pPr>
            <a:r>
              <a:rPr lang="cs-CZ" dirty="0" smtClean="0"/>
              <a:t> skřivan polní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970784" cy="469106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§"/>
            </a:pPr>
            <a:r>
              <a:rPr lang="cs-CZ" sz="3200" dirty="0"/>
              <a:t>p</a:t>
            </a:r>
            <a:r>
              <a:rPr lang="cs-CZ" sz="3200" dirty="0" smtClean="0"/>
              <a:t>oštolka obecná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4098" name="Picture 2" descr="C:\Users\PC-0C4S\Desktop\wikimedia POLE Ž\oštolka ob.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3253513" cy="458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-0C4S\Desktop\wikimedia POLE Ž\skřivan polní 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420888"/>
            <a:ext cx="4134036" cy="2756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274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HMYZ</a:t>
            </a:r>
            <a:endParaRPr lang="cs-CZ" sz="6600" spc="300" dirty="0">
              <a:ln w="11430" cmpd="sng">
                <a:solidFill>
                  <a:schemeClr val="tx1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>
              <a:buClr>
                <a:srgbClr val="FFC000"/>
              </a:buClr>
              <a:buSzPct val="100000"/>
              <a:buFont typeface="Wingdings" pitchFamily="2" charset="2"/>
              <a:buChar char="§"/>
            </a:pPr>
            <a:r>
              <a:rPr lang="cs-CZ" dirty="0" smtClean="0"/>
              <a:t> cvrček polní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4186808" cy="4691063"/>
          </a:xfrm>
        </p:spPr>
        <p:txBody>
          <a:bodyPr/>
          <a:lstStyle/>
          <a:p>
            <a:pPr marL="457200" indent="-457200">
              <a:buClr>
                <a:srgbClr val="FFC000"/>
              </a:buClr>
              <a:buSzPct val="100000"/>
              <a:buFont typeface="Wingdings" pitchFamily="2" charset="2"/>
              <a:buChar char="§"/>
            </a:pPr>
            <a:r>
              <a:rPr lang="cs-CZ" sz="3200" dirty="0"/>
              <a:t>m</a:t>
            </a:r>
            <a:r>
              <a:rPr lang="cs-CZ" sz="3200" dirty="0" smtClean="0"/>
              <a:t>andelinka bramborová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1027" name="Picture 3" descr="C:\Users\PC-0C4S\Desktop\wikimedia POLE Ž\cvrček p. 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132856"/>
            <a:ext cx="4514705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-0C4S\Desktop\wikimedia POLE Ž\mand.br. 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40968"/>
            <a:ext cx="4405555" cy="2929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274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>
                <a:ln w="31550" cmpd="sng">
                  <a:solidFill>
                    <a:schemeClr val="tx1"/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SAVCI</a:t>
            </a:r>
            <a:endParaRPr lang="cs-CZ" sz="6600" dirty="0">
              <a:ln w="31550" cmpd="sng">
                <a:solidFill>
                  <a:schemeClr val="tx1"/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-387424"/>
            <a:ext cx="3970784" cy="6513587"/>
          </a:xfrm>
        </p:spPr>
        <p:txBody>
          <a:bodyPr/>
          <a:lstStyle/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>
              <a:buClr>
                <a:schemeClr val="accent3">
                  <a:lumMod val="75000"/>
                </a:schemeClr>
              </a:buClr>
              <a:buSzPct val="100000"/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křeček polní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970784" cy="4691063"/>
          </a:xfrm>
        </p:spPr>
        <p:txBody>
          <a:bodyPr/>
          <a:lstStyle/>
          <a:p>
            <a:pPr marL="457200" indent="-457200">
              <a:buClr>
                <a:schemeClr val="accent3">
                  <a:lumMod val="75000"/>
                </a:schemeClr>
              </a:buClr>
              <a:buSzPct val="100000"/>
              <a:buFont typeface="Wingdings" pitchFamily="2" charset="2"/>
              <a:buChar char="§"/>
            </a:pPr>
            <a:r>
              <a:rPr lang="cs-CZ" sz="3200" dirty="0"/>
              <a:t>h</a:t>
            </a:r>
            <a:r>
              <a:rPr lang="cs-CZ" sz="3200" dirty="0" smtClean="0"/>
              <a:t>raboš polní</a:t>
            </a:r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chemeClr val="accent3">
                  <a:lumMod val="75000"/>
                </a:schemeClr>
              </a:buClr>
              <a:buSzPct val="100000"/>
              <a:buFont typeface="Wingdings" pitchFamily="2" charset="2"/>
              <a:buChar char="§"/>
            </a:pPr>
            <a:r>
              <a:rPr lang="cs-CZ" sz="3200" dirty="0" smtClean="0"/>
              <a:t>sysel obecný 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3075" name="Picture 3" descr="C:\Users\PC-0C4S\Desktop\wikimedia POLE Ž\hraboš polní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2060848"/>
            <a:ext cx="384010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-0C4S\Desktop\wikimedia POLE Ž\křeček pol. 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792921"/>
            <a:ext cx="3901555" cy="292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-0C4S\Desktop\wikimedia POLE Ž\sysel ob. 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063" y="3866753"/>
            <a:ext cx="3825214" cy="2868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6222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SAVCI</a:t>
            </a:r>
            <a:endParaRPr lang="cs-CZ" sz="6600" spc="300" dirty="0">
              <a:ln w="11430" cmpd="sng">
                <a:solidFill>
                  <a:schemeClr val="tx1"/>
                </a:solidFill>
                <a:prstDash val="solid"/>
                <a:miter lim="800000"/>
              </a:ln>
              <a:solidFill>
                <a:schemeClr val="accent3">
                  <a:lumMod val="60000"/>
                  <a:lumOff val="4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>
              <a:buClr>
                <a:schemeClr val="accent3">
                  <a:lumMod val="75000"/>
                </a:schemeClr>
              </a:buClr>
              <a:buSzPct val="100000"/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králík divoký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970784" cy="4691063"/>
          </a:xfrm>
        </p:spPr>
        <p:txBody>
          <a:bodyPr/>
          <a:lstStyle/>
          <a:p>
            <a:pPr marL="457200" indent="-457200">
              <a:buClr>
                <a:schemeClr val="accent3">
                  <a:lumMod val="75000"/>
                </a:schemeClr>
              </a:buClr>
              <a:buSzPct val="100000"/>
              <a:buFont typeface="Wingdings" pitchFamily="2" charset="2"/>
              <a:buChar char="§"/>
            </a:pPr>
            <a:r>
              <a:rPr lang="cs-CZ" sz="3200" dirty="0"/>
              <a:t>z</a:t>
            </a:r>
            <a:r>
              <a:rPr lang="cs-CZ" sz="3200" dirty="0" smtClean="0"/>
              <a:t>ajíc polní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5122" name="Picture 2" descr="C:\Users\PC-0C4S\Desktop\wikimedia POLE Ž\zajíc polní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186732"/>
            <a:ext cx="4890795" cy="3258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421" y="1988840"/>
            <a:ext cx="3517675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5288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0D78C9"/>
      </a:accent1>
      <a:accent2>
        <a:srgbClr val="11B2EB"/>
      </a:accent2>
      <a:accent3>
        <a:srgbClr val="A7EA52"/>
      </a:accent3>
      <a:accent4>
        <a:srgbClr val="5DCEAF"/>
      </a:accent4>
      <a:accent5>
        <a:srgbClr val="0B769C"/>
      </a:accent5>
      <a:accent6>
        <a:srgbClr val="20577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210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Motiv sady Office</vt:lpstr>
      <vt:lpstr>Společenstva polí Živočichové</vt:lpstr>
      <vt:lpstr>Společenstva polí Živočichové</vt:lpstr>
      <vt:lpstr>Prezentace aplikace PowerPoint</vt:lpstr>
      <vt:lpstr>PTÁCI</vt:lpstr>
      <vt:lpstr>PTÁCI</vt:lpstr>
      <vt:lpstr>HMYZ</vt:lpstr>
      <vt:lpstr>SAVCI</vt:lpstr>
      <vt:lpstr>SAVCI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PC-0C4S</dc:creator>
  <cp:lastModifiedBy>PC-0C4S</cp:lastModifiedBy>
  <cp:revision>12</cp:revision>
  <dcterms:created xsi:type="dcterms:W3CDTF">2012-04-29T14:08:41Z</dcterms:created>
  <dcterms:modified xsi:type="dcterms:W3CDTF">2012-07-16T08:36:15Z</dcterms:modified>
</cp:coreProperties>
</file>