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85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1" r:id="rId15"/>
    <p:sldId id="272" r:id="rId16"/>
    <p:sldId id="273" r:id="rId17"/>
    <p:sldId id="274" r:id="rId18"/>
    <p:sldId id="275" r:id="rId19"/>
    <p:sldId id="277" r:id="rId20"/>
    <p:sldId id="278" r:id="rId21"/>
    <p:sldId id="279" r:id="rId22"/>
    <p:sldId id="282" r:id="rId23"/>
    <p:sldId id="28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3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5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54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973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502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003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32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543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127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416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848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030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6844E9-347A-4BFB-A5A3-EFB249BE89C6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FB053-3F9A-4CDC-96C4-7F5D0115BD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36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b/Perca_fluviatilis_Prague_Vltava_3.jpg" TargetMode="External"/><Relationship Id="rId13" Type="http://schemas.openxmlformats.org/officeDocument/2006/relationships/hyperlink" Target="http://upload.wikimedia.org/wikipedia/commons/2/2b/Kokoszka(Grzecho_Lukasik).jpg" TargetMode="External"/><Relationship Id="rId18" Type="http://schemas.openxmlformats.org/officeDocument/2006/relationships/hyperlink" Target="http://upload.wikimedia.org/wikipedia/commons/8/8c/BeaverSwimming.JPG?uselang=cs" TargetMode="External"/><Relationship Id="rId26" Type="http://schemas.openxmlformats.org/officeDocument/2006/relationships/hyperlink" Target="http://upload.wikimedia.org/wikipedia/commons/1/19/Calopteryx_virgo_femina_Weinsberg_20070607_4.jpg?uselang=cs" TargetMode="External"/><Relationship Id="rId3" Type="http://schemas.openxmlformats.org/officeDocument/2006/relationships/hyperlink" Target="http://upload.wikimedia.org/wikipedia/commons/5/57/Ctenopharyngodon_idella.jpg" TargetMode="External"/><Relationship Id="rId21" Type="http://schemas.openxmlformats.org/officeDocument/2006/relationships/hyperlink" Target="http://upload.wikimedia.org/wikipedia/commons/d/de/Triturus_vulgaris.jpg" TargetMode="External"/><Relationship Id="rId34" Type="http://schemas.openxmlformats.org/officeDocument/2006/relationships/hyperlink" Target="http://upload.wikimedia.org/wikipedia/commons/0/09/Crayfisch_Astacus_astacus.jpg?uselang=cs" TargetMode="External"/><Relationship Id="rId7" Type="http://schemas.openxmlformats.org/officeDocument/2006/relationships/hyperlink" Target="http://upload.wikimedia.org/wikipedia/commons/9/93/Esox_lucius_ZOO_1.jpg?uselang=cs" TargetMode="External"/><Relationship Id="rId12" Type="http://schemas.openxmlformats.org/officeDocument/2006/relationships/hyperlink" Target="http://upload.wikimedia.org/wikipedia/commons/2/29/Alcedo_atthis_2_(Marek_Szczepanek).jpg" TargetMode="External"/><Relationship Id="rId17" Type="http://schemas.openxmlformats.org/officeDocument/2006/relationships/hyperlink" Target="http://upload.wikimedia.org/wikipedia/commons/a/ad/Larus_ridibundus_2007.jpg?uselang=cs" TargetMode="External"/><Relationship Id="rId25" Type="http://schemas.openxmlformats.org/officeDocument/2006/relationships/hyperlink" Target="http://upload.wikimedia.org/wikipedia/commons/0/04/BredTrollslanda.jpg?uselang=cs" TargetMode="External"/><Relationship Id="rId33" Type="http://schemas.openxmlformats.org/officeDocument/2006/relationships/hyperlink" Target="http://upload.wikimedia.org/wikipedia/commons/b/b6/Bluish-crayfish_sun_FI-EU_2007-Aug-15_by-RAM.JPG?uselang=cs" TargetMode="External"/><Relationship Id="rId2" Type="http://schemas.openxmlformats.org/officeDocument/2006/relationships/hyperlink" Target="http://upload.wikimedia.org/wikipedia/commons/4/46/Kapr_obecn%C3%BD.jpg?uselang=cs" TargetMode="External"/><Relationship Id="rId16" Type="http://schemas.openxmlformats.org/officeDocument/2006/relationships/hyperlink" Target="http://upload.wikimedia.org/wikipedia/commons/3/3a/Common_Tern_(Sterna_hirundo)_RWD1.jpg?uselang=cs" TargetMode="External"/><Relationship Id="rId20" Type="http://schemas.openxmlformats.org/officeDocument/2006/relationships/hyperlink" Target="http://upload.wikimedia.org/wikipedia/commons/9/97/Otter_(Lutra_lutra),_Westing_-_geograph.org.uk_-_1055543.jpg?uselang=cs" TargetMode="External"/><Relationship Id="rId29" Type="http://schemas.openxmlformats.org/officeDocument/2006/relationships/hyperlink" Target="http://upload.wikimedia.org/wikipedia/commons/1/14/Dytiscus_marginalis_male-female.pn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c/Silurus_glanis_01.jpg?uselang=cs" TargetMode="External"/><Relationship Id="rId11" Type="http://schemas.openxmlformats.org/officeDocument/2006/relationships/hyperlink" Target="http://upload.wikimedia.org/wikipedia/commons/5/5b/Duisburg_10401IMG_0401.JPG?uselang=cs" TargetMode="External"/><Relationship Id="rId24" Type="http://schemas.openxmlformats.org/officeDocument/2006/relationships/hyperlink" Target="http://upload.wikimedia.org/wikipedia/commons/3/30/Couleuvre_collier_62.JPG?uselang=cs" TargetMode="External"/><Relationship Id="rId32" Type="http://schemas.openxmlformats.org/officeDocument/2006/relationships/hyperlink" Target="http://upload.wikimedia.org/wikipedia/commons/2/2b/Haemopis.sanguisuga.jpg" TargetMode="External"/><Relationship Id="rId5" Type="http://schemas.openxmlformats.org/officeDocument/2006/relationships/hyperlink" Target="http://upload.wikimedia.org/wikipedia/commons/8/84/FemaleTench1.JPG?uselang=cs" TargetMode="External"/><Relationship Id="rId15" Type="http://schemas.openxmlformats.org/officeDocument/2006/relationships/hyperlink" Target="http://upload.wikimedia.org/wikipedia/commons/5/5b/Lord_Biro_-_Swan_1_(by-sa).jpg?uselang=cs" TargetMode="External"/><Relationship Id="rId23" Type="http://schemas.openxmlformats.org/officeDocument/2006/relationships/hyperlink" Target="http://upload.wikimedia.org/wikipedia/commons/9/91/2011-05-18-RanaRidibunda-DSC_2233.jpg?uselang=cs" TargetMode="External"/><Relationship Id="rId28" Type="http://schemas.openxmlformats.org/officeDocument/2006/relationships/hyperlink" Target="http://upload.wikimedia.org/wikipedia/commons/c/c2/Notonecta_glauca01.jpg" TargetMode="External"/><Relationship Id="rId10" Type="http://schemas.openxmlformats.org/officeDocument/2006/relationships/hyperlink" Target="http://upload.wikimedia.org/wikipedia/commons/3/3d/Acrocephalus_scirpaceus_Vlaskop_cropped.jpg?uselang=cs" TargetMode="External"/><Relationship Id="rId19" Type="http://schemas.openxmlformats.org/officeDocument/2006/relationships/hyperlink" Target="http://upload.wikimedia.org/wikipedia/commons/c/c3/Ondatra_(zoo_Vy%C5%A1kov-_czech_republic).jpg?uselang=cs" TargetMode="External"/><Relationship Id="rId31" Type="http://schemas.openxmlformats.org/officeDocument/2006/relationships/hyperlink" Target="http://upload.wikimedia.org/wikipedia/commons/e/e4/Anodonta_cygnea_2038.jpg?uselang=cs" TargetMode="External"/><Relationship Id="rId4" Type="http://schemas.openxmlformats.org/officeDocument/2006/relationships/hyperlink" Target="http://upload.wikimedia.org/wikipedia/commons/d/d7/Abramis_brama_Prague_Vltava_1.jpg" TargetMode="External"/><Relationship Id="rId9" Type="http://schemas.openxmlformats.org/officeDocument/2006/relationships/hyperlink" Target="http://upload.wikimedia.org/wikipedia/commons/2/2e/Salmo_trutta.jpg?uselang=cs" TargetMode="External"/><Relationship Id="rId14" Type="http://schemas.openxmlformats.org/officeDocument/2006/relationships/hyperlink" Target="http://upload.wikimedia.org/wikipedia/commons/b/b7/Greylag_Goose_(Anser_anser).jpg?uselang=cs" TargetMode="External"/><Relationship Id="rId22" Type="http://schemas.openxmlformats.org/officeDocument/2006/relationships/hyperlink" Target="http://upload.wikimedia.org/wikipedia/commons/7/74/RanaEsc.jpg?uselang=cs" TargetMode="External"/><Relationship Id="rId27" Type="http://schemas.openxmlformats.org/officeDocument/2006/relationships/hyperlink" Target="http://upload.wikimedia.org/wikipedia/commons/e/eb/Prachtlibelle-2.jpg?uselang=cs" TargetMode="External"/><Relationship Id="rId30" Type="http://schemas.openxmlformats.org/officeDocument/2006/relationships/hyperlink" Target="http://upload.wikimedia.org/wikipedia/commons/b/b7/CulexPipiens.jpg" TargetMode="External"/><Relationship Id="rId35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vod</a:t>
            </a:r>
            <a:b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Živočichové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VY_32_INOVACE_07_SPOLEČENSTVA VOD - ŽIVOČICHOVÉ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7 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20. 8. 2011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k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seznámení a k procvičení se zvířaty v okolí vod.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ryby, vývoj ryb, ptáci, obojživelníci, savci, hmyz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957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vod</a:t>
            </a:r>
            <a:b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Živočichové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cs-CZ" sz="1100" b="1" dirty="0" smtClean="0">
                <a:solidFill>
                  <a:prstClr val="black"/>
                </a:solidFill>
                <a:latin typeface="Calibri"/>
              </a:rPr>
              <a:t>Zdroje: </a:t>
            </a:r>
            <a:r>
              <a:rPr lang="cs-CZ" sz="1100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100" dirty="0"/>
              <a:t>autorka,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upload.wikimedia.org/</a:t>
            </a:r>
            <a:r>
              <a:rPr lang="cs-CZ" sz="1100" dirty="0" err="1" smtClean="0">
                <a:hlinkClick r:id="rId2"/>
              </a:rPr>
              <a:t>wikipedia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commons</a:t>
            </a:r>
            <a:r>
              <a:rPr lang="cs-CZ" sz="1100" dirty="0" smtClean="0">
                <a:hlinkClick r:id="rId2"/>
              </a:rPr>
              <a:t>/4/46/Kapr_obecn%C3%BD.jpg?uselang=</a:t>
            </a:r>
            <a:r>
              <a:rPr lang="cs-CZ" sz="1100" dirty="0" err="1" smtClean="0">
                <a:hlinkClick r:id="rId2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upload.wikimedia.org/</a:t>
            </a:r>
            <a:r>
              <a:rPr lang="cs-CZ" sz="1100" dirty="0" err="1" smtClean="0">
                <a:hlinkClick r:id="rId3"/>
              </a:rPr>
              <a:t>wikipedia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commons</a:t>
            </a:r>
            <a:r>
              <a:rPr lang="cs-CZ" sz="1100" dirty="0" smtClean="0">
                <a:hlinkClick r:id="rId3"/>
              </a:rPr>
              <a:t>/5/57/Ctenopharyngodon_idella.jpg</a:t>
            </a:r>
            <a:r>
              <a:rPr lang="cs-CZ" sz="1100" dirty="0"/>
              <a:t>, </a:t>
            </a: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upload.wikimedia.org/</a:t>
            </a:r>
            <a:r>
              <a:rPr lang="cs-CZ" sz="1100" dirty="0" err="1" smtClean="0">
                <a:hlinkClick r:id="rId4"/>
              </a:rPr>
              <a:t>wikipedia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commons</a:t>
            </a:r>
            <a:r>
              <a:rPr lang="cs-CZ" sz="1100" dirty="0" smtClean="0">
                <a:hlinkClick r:id="rId4"/>
              </a:rPr>
              <a:t>/d/d7/Abramis_brama_Prague_Vltava_1.jpg</a:t>
            </a:r>
            <a:r>
              <a:rPr lang="cs-CZ" sz="1100" dirty="0"/>
              <a:t>, </a:t>
            </a: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upload.wikimedia.org/</a:t>
            </a:r>
            <a:r>
              <a:rPr lang="cs-CZ" sz="1100" dirty="0" err="1" smtClean="0">
                <a:hlinkClick r:id="rId5"/>
              </a:rPr>
              <a:t>wikipedia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commons</a:t>
            </a:r>
            <a:r>
              <a:rPr lang="cs-CZ" sz="1100" dirty="0" smtClean="0">
                <a:hlinkClick r:id="rId5"/>
              </a:rPr>
              <a:t>/8/84/FemaleTench1.JPG?uselang=</a:t>
            </a:r>
            <a:r>
              <a:rPr lang="cs-CZ" sz="1100" dirty="0" err="1" smtClean="0">
                <a:hlinkClick r:id="rId5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upload.wikimedia.org/</a:t>
            </a:r>
            <a:r>
              <a:rPr lang="cs-CZ" sz="1100" dirty="0" err="1" smtClean="0">
                <a:hlinkClick r:id="rId6"/>
              </a:rPr>
              <a:t>wikipedia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commons</a:t>
            </a:r>
            <a:r>
              <a:rPr lang="cs-CZ" sz="1100" dirty="0" smtClean="0">
                <a:hlinkClick r:id="rId6"/>
              </a:rPr>
              <a:t>/e/</a:t>
            </a:r>
            <a:r>
              <a:rPr lang="cs-CZ" sz="1100" dirty="0" err="1" smtClean="0">
                <a:hlinkClick r:id="rId6"/>
              </a:rPr>
              <a:t>ec</a:t>
            </a:r>
            <a:r>
              <a:rPr lang="cs-CZ" sz="1100" dirty="0" smtClean="0">
                <a:hlinkClick r:id="rId6"/>
              </a:rPr>
              <a:t>/Silurus_glanis_01.jpg?uselang=</a:t>
            </a:r>
            <a:r>
              <a:rPr lang="cs-CZ" sz="1100" dirty="0" err="1" smtClean="0">
                <a:hlinkClick r:id="rId6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upload.wikimedia.org/</a:t>
            </a:r>
            <a:r>
              <a:rPr lang="cs-CZ" sz="1100" dirty="0" err="1" smtClean="0">
                <a:hlinkClick r:id="rId7"/>
              </a:rPr>
              <a:t>wikipedia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commons</a:t>
            </a:r>
            <a:r>
              <a:rPr lang="cs-CZ" sz="1100" dirty="0" smtClean="0">
                <a:hlinkClick r:id="rId7"/>
              </a:rPr>
              <a:t>/9/93/Esox_lucius_ZOO_1.jpg?uselang=</a:t>
            </a:r>
            <a:r>
              <a:rPr lang="cs-CZ" sz="1100" dirty="0" err="1" smtClean="0">
                <a:hlinkClick r:id="rId7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upload.wikimedia.org/</a:t>
            </a:r>
            <a:r>
              <a:rPr lang="cs-CZ" sz="1100" dirty="0" err="1" smtClean="0">
                <a:hlinkClick r:id="rId8"/>
              </a:rPr>
              <a:t>wikipedia</a:t>
            </a:r>
            <a:r>
              <a:rPr lang="cs-CZ" sz="1100" dirty="0" smtClean="0">
                <a:hlinkClick r:id="rId8"/>
              </a:rPr>
              <a:t>/</a:t>
            </a:r>
            <a:r>
              <a:rPr lang="cs-CZ" sz="1100" dirty="0" err="1" smtClean="0">
                <a:hlinkClick r:id="rId8"/>
              </a:rPr>
              <a:t>commons</a:t>
            </a:r>
            <a:r>
              <a:rPr lang="cs-CZ" sz="1100" dirty="0" smtClean="0">
                <a:hlinkClick r:id="rId8"/>
              </a:rPr>
              <a:t>/3/3b/Perca_fluviatilis_Prague_Vltava_3.jpg</a:t>
            </a:r>
            <a:r>
              <a:rPr lang="cs-CZ" sz="1100" dirty="0"/>
              <a:t>, </a:t>
            </a:r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upload.wikimedia.org/</a:t>
            </a:r>
            <a:r>
              <a:rPr lang="cs-CZ" sz="1100" dirty="0" err="1" smtClean="0">
                <a:hlinkClick r:id="rId9"/>
              </a:rPr>
              <a:t>wikipedia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commons</a:t>
            </a:r>
            <a:r>
              <a:rPr lang="cs-CZ" sz="1100" dirty="0" smtClean="0">
                <a:hlinkClick r:id="rId9"/>
              </a:rPr>
              <a:t>/2/2e/</a:t>
            </a:r>
            <a:r>
              <a:rPr lang="cs-CZ" sz="1100" dirty="0" err="1" smtClean="0">
                <a:hlinkClick r:id="rId9"/>
              </a:rPr>
              <a:t>Salmo_trutta.jpg?uselang</a:t>
            </a:r>
            <a:r>
              <a:rPr lang="cs-CZ" sz="1100" dirty="0" smtClean="0">
                <a:hlinkClick r:id="rId9"/>
              </a:rPr>
              <a:t>=</a:t>
            </a:r>
            <a:r>
              <a:rPr lang="cs-CZ" sz="1100" dirty="0" err="1" smtClean="0">
                <a:hlinkClick r:id="rId9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upload.wikimedia.org/</a:t>
            </a:r>
            <a:r>
              <a:rPr lang="cs-CZ" sz="1100" dirty="0" err="1" smtClean="0">
                <a:hlinkClick r:id="rId10"/>
              </a:rPr>
              <a:t>wikipedia</a:t>
            </a:r>
            <a:r>
              <a:rPr lang="cs-CZ" sz="1100" dirty="0" smtClean="0">
                <a:hlinkClick r:id="rId10"/>
              </a:rPr>
              <a:t>/</a:t>
            </a:r>
            <a:r>
              <a:rPr lang="cs-CZ" sz="1100" dirty="0" err="1" smtClean="0">
                <a:hlinkClick r:id="rId10"/>
              </a:rPr>
              <a:t>commons</a:t>
            </a:r>
            <a:r>
              <a:rPr lang="cs-CZ" sz="1100" dirty="0" smtClean="0">
                <a:hlinkClick r:id="rId10"/>
              </a:rPr>
              <a:t>/3/3d/</a:t>
            </a:r>
            <a:r>
              <a:rPr lang="cs-CZ" sz="1100" dirty="0" err="1" smtClean="0">
                <a:hlinkClick r:id="rId10"/>
              </a:rPr>
              <a:t>Acrocephalus_scirpaceus_Vlaskop_cropped.jpg?uselang</a:t>
            </a:r>
            <a:r>
              <a:rPr lang="cs-CZ" sz="1100" dirty="0" smtClean="0">
                <a:hlinkClick r:id="rId10"/>
              </a:rPr>
              <a:t>=</a:t>
            </a:r>
            <a:r>
              <a:rPr lang="cs-CZ" sz="1100" dirty="0" err="1" smtClean="0">
                <a:hlinkClick r:id="rId10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upload.wikimedia.org/</a:t>
            </a:r>
            <a:r>
              <a:rPr lang="cs-CZ" sz="1100" dirty="0" err="1" smtClean="0">
                <a:hlinkClick r:id="rId11"/>
              </a:rPr>
              <a:t>wikipedia</a:t>
            </a:r>
            <a:r>
              <a:rPr lang="cs-CZ" sz="1100" dirty="0" smtClean="0">
                <a:hlinkClick r:id="rId11"/>
              </a:rPr>
              <a:t>/</a:t>
            </a:r>
            <a:r>
              <a:rPr lang="cs-CZ" sz="1100" dirty="0" err="1" smtClean="0">
                <a:hlinkClick r:id="rId11"/>
              </a:rPr>
              <a:t>commons</a:t>
            </a:r>
            <a:r>
              <a:rPr lang="cs-CZ" sz="1100" dirty="0" smtClean="0">
                <a:hlinkClick r:id="rId11"/>
              </a:rPr>
              <a:t>/5/5b/Duisburg_10401IMG_0401.JPG?uselang=</a:t>
            </a:r>
            <a:r>
              <a:rPr lang="cs-CZ" sz="1100" dirty="0" err="1" smtClean="0">
                <a:hlinkClick r:id="rId11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12"/>
              </a:rPr>
              <a:t>http://upload.wikimedia.org/</a:t>
            </a:r>
            <a:r>
              <a:rPr lang="cs-CZ" sz="1100" dirty="0" err="1">
                <a:hlinkClick r:id="rId12"/>
              </a:rPr>
              <a:t>wikipedia</a:t>
            </a:r>
            <a:r>
              <a:rPr lang="cs-CZ" sz="1100" dirty="0">
                <a:hlinkClick r:id="rId12"/>
              </a:rPr>
              <a:t>/</a:t>
            </a:r>
            <a:r>
              <a:rPr lang="cs-CZ" sz="1100" dirty="0" err="1">
                <a:hlinkClick r:id="rId12"/>
              </a:rPr>
              <a:t>commons</a:t>
            </a:r>
            <a:r>
              <a:rPr lang="cs-CZ" sz="1100" dirty="0">
                <a:hlinkClick r:id="rId12"/>
              </a:rPr>
              <a:t>/2/29/Alcedo_atthis_2_%</a:t>
            </a:r>
            <a:r>
              <a:rPr lang="cs-CZ" sz="1100" dirty="0" smtClean="0">
                <a:hlinkClick r:id="rId12"/>
              </a:rPr>
              <a:t>28Marek_Szczepanek%29.jpg</a:t>
            </a:r>
            <a:r>
              <a:rPr lang="cs-CZ" sz="1100" dirty="0"/>
              <a:t>, </a:t>
            </a:r>
            <a:r>
              <a:rPr lang="cs-CZ" sz="1100" dirty="0">
                <a:hlinkClick r:id="rId13"/>
              </a:rPr>
              <a:t>http://</a:t>
            </a:r>
            <a:r>
              <a:rPr lang="cs-CZ" sz="1100" dirty="0" smtClean="0">
                <a:hlinkClick r:id="rId13"/>
              </a:rPr>
              <a:t>upload.wikimedia.org/</a:t>
            </a:r>
            <a:r>
              <a:rPr lang="cs-CZ" sz="1100" dirty="0" err="1" smtClean="0">
                <a:hlinkClick r:id="rId13"/>
              </a:rPr>
              <a:t>wikipedia</a:t>
            </a:r>
            <a:r>
              <a:rPr lang="cs-CZ" sz="1100" dirty="0" smtClean="0">
                <a:hlinkClick r:id="rId13"/>
              </a:rPr>
              <a:t>/</a:t>
            </a:r>
            <a:r>
              <a:rPr lang="cs-CZ" sz="1100" dirty="0" err="1" smtClean="0">
                <a:hlinkClick r:id="rId13"/>
              </a:rPr>
              <a:t>commons</a:t>
            </a:r>
            <a:r>
              <a:rPr lang="cs-CZ" sz="1100" dirty="0" smtClean="0">
                <a:hlinkClick r:id="rId13"/>
              </a:rPr>
              <a:t>/2/2b/Kokoszka%28Grzecho_Lukasik%29.jpg</a:t>
            </a:r>
            <a:r>
              <a:rPr lang="cs-CZ" sz="1100" dirty="0"/>
              <a:t>, </a:t>
            </a:r>
            <a:r>
              <a:rPr lang="cs-CZ" sz="1100" dirty="0">
                <a:hlinkClick r:id="rId14"/>
              </a:rPr>
              <a:t>http://upload.wikimedia.org/</a:t>
            </a:r>
            <a:r>
              <a:rPr lang="cs-CZ" sz="1100" dirty="0" err="1">
                <a:hlinkClick r:id="rId14"/>
              </a:rPr>
              <a:t>wikipedia</a:t>
            </a:r>
            <a:r>
              <a:rPr lang="cs-CZ" sz="1100" dirty="0">
                <a:hlinkClick r:id="rId14"/>
              </a:rPr>
              <a:t>/</a:t>
            </a:r>
            <a:r>
              <a:rPr lang="cs-CZ" sz="1100" dirty="0" err="1">
                <a:hlinkClick r:id="rId14"/>
              </a:rPr>
              <a:t>commons</a:t>
            </a:r>
            <a:r>
              <a:rPr lang="cs-CZ" sz="1100" dirty="0">
                <a:hlinkClick r:id="rId14"/>
              </a:rPr>
              <a:t>/b/b7/Greylag_Goose_%</a:t>
            </a:r>
            <a:r>
              <a:rPr lang="cs-CZ" sz="1100" dirty="0" smtClean="0">
                <a:hlinkClick r:id="rId14"/>
              </a:rPr>
              <a:t>28Anser_anser%29.jpg?uselang=</a:t>
            </a:r>
            <a:r>
              <a:rPr lang="cs-CZ" sz="1100" dirty="0" err="1" smtClean="0">
                <a:hlinkClick r:id="rId14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15"/>
              </a:rPr>
              <a:t>http://upload.wikimedia.org/</a:t>
            </a:r>
            <a:r>
              <a:rPr lang="cs-CZ" sz="1100" dirty="0" err="1">
                <a:hlinkClick r:id="rId15"/>
              </a:rPr>
              <a:t>wikipedia</a:t>
            </a:r>
            <a:r>
              <a:rPr lang="cs-CZ" sz="1100" dirty="0">
                <a:hlinkClick r:id="rId15"/>
              </a:rPr>
              <a:t>/</a:t>
            </a:r>
            <a:r>
              <a:rPr lang="cs-CZ" sz="1100" dirty="0" err="1">
                <a:hlinkClick r:id="rId15"/>
              </a:rPr>
              <a:t>commons</a:t>
            </a:r>
            <a:r>
              <a:rPr lang="cs-CZ" sz="1100" dirty="0">
                <a:hlinkClick r:id="rId15"/>
              </a:rPr>
              <a:t>/5/5b/Lord_Biro_-_Swan_1_%</a:t>
            </a:r>
            <a:r>
              <a:rPr lang="cs-CZ" sz="1100" dirty="0" smtClean="0">
                <a:hlinkClick r:id="rId15"/>
              </a:rPr>
              <a:t>28by-sa%29.jpg?uselang=</a:t>
            </a:r>
            <a:r>
              <a:rPr lang="cs-CZ" sz="1100" dirty="0" err="1" smtClean="0">
                <a:hlinkClick r:id="rId15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16"/>
              </a:rPr>
              <a:t>http://upload.wikimedia.org/</a:t>
            </a:r>
            <a:r>
              <a:rPr lang="cs-CZ" sz="1100" dirty="0" err="1">
                <a:hlinkClick r:id="rId16"/>
              </a:rPr>
              <a:t>wikipedia</a:t>
            </a:r>
            <a:r>
              <a:rPr lang="cs-CZ" sz="1100" dirty="0">
                <a:hlinkClick r:id="rId16"/>
              </a:rPr>
              <a:t>/</a:t>
            </a:r>
            <a:r>
              <a:rPr lang="cs-CZ" sz="1100" dirty="0" err="1">
                <a:hlinkClick r:id="rId16"/>
              </a:rPr>
              <a:t>commons</a:t>
            </a:r>
            <a:r>
              <a:rPr lang="cs-CZ" sz="1100" dirty="0">
                <a:hlinkClick r:id="rId16"/>
              </a:rPr>
              <a:t>/3/3a/Common_Tern_%</a:t>
            </a:r>
            <a:r>
              <a:rPr lang="cs-CZ" sz="1100" dirty="0" smtClean="0">
                <a:hlinkClick r:id="rId16"/>
              </a:rPr>
              <a:t>28Sterna_hirundo%29_RWD1.jpg?uselang=</a:t>
            </a:r>
            <a:r>
              <a:rPr lang="cs-CZ" sz="1100" dirty="0" err="1" smtClean="0">
                <a:hlinkClick r:id="rId16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17"/>
              </a:rPr>
              <a:t>http://</a:t>
            </a:r>
            <a:r>
              <a:rPr lang="cs-CZ" sz="1100" dirty="0" smtClean="0">
                <a:hlinkClick r:id="rId17"/>
              </a:rPr>
              <a:t>upload.wikimedia.org/</a:t>
            </a:r>
            <a:r>
              <a:rPr lang="cs-CZ" sz="1100" dirty="0" err="1" smtClean="0">
                <a:hlinkClick r:id="rId17"/>
              </a:rPr>
              <a:t>wikipedia</a:t>
            </a:r>
            <a:r>
              <a:rPr lang="cs-CZ" sz="1100" dirty="0" smtClean="0">
                <a:hlinkClick r:id="rId17"/>
              </a:rPr>
              <a:t>/</a:t>
            </a:r>
            <a:r>
              <a:rPr lang="cs-CZ" sz="1100" dirty="0" err="1" smtClean="0">
                <a:hlinkClick r:id="rId17"/>
              </a:rPr>
              <a:t>commons</a:t>
            </a:r>
            <a:r>
              <a:rPr lang="cs-CZ" sz="1100" dirty="0" smtClean="0">
                <a:hlinkClick r:id="rId17"/>
              </a:rPr>
              <a:t>/a/ad/Larus_ridibundus_2007.jpg?uselang=</a:t>
            </a:r>
            <a:r>
              <a:rPr lang="cs-CZ" sz="1100" dirty="0" err="1" smtClean="0">
                <a:hlinkClick r:id="rId17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18"/>
              </a:rPr>
              <a:t>http://</a:t>
            </a:r>
            <a:r>
              <a:rPr lang="cs-CZ" sz="1100" dirty="0" smtClean="0">
                <a:hlinkClick r:id="rId18"/>
              </a:rPr>
              <a:t>upload.wikimedia.org/</a:t>
            </a:r>
            <a:r>
              <a:rPr lang="cs-CZ" sz="1100" dirty="0" err="1" smtClean="0">
                <a:hlinkClick r:id="rId18"/>
              </a:rPr>
              <a:t>wikipedia</a:t>
            </a:r>
            <a:r>
              <a:rPr lang="cs-CZ" sz="1100" dirty="0" smtClean="0">
                <a:hlinkClick r:id="rId18"/>
              </a:rPr>
              <a:t>/</a:t>
            </a:r>
            <a:r>
              <a:rPr lang="cs-CZ" sz="1100" dirty="0" err="1" smtClean="0">
                <a:hlinkClick r:id="rId18"/>
              </a:rPr>
              <a:t>commons</a:t>
            </a:r>
            <a:r>
              <a:rPr lang="cs-CZ" sz="1100" dirty="0" smtClean="0">
                <a:hlinkClick r:id="rId18"/>
              </a:rPr>
              <a:t>/8/8c/</a:t>
            </a:r>
            <a:r>
              <a:rPr lang="cs-CZ" sz="1100" dirty="0" err="1" smtClean="0">
                <a:hlinkClick r:id="rId18"/>
              </a:rPr>
              <a:t>BeaverSwimming.JPG?uselang</a:t>
            </a:r>
            <a:r>
              <a:rPr lang="cs-CZ" sz="1100" dirty="0" smtClean="0">
                <a:hlinkClick r:id="rId18"/>
              </a:rPr>
              <a:t>=</a:t>
            </a:r>
            <a:r>
              <a:rPr lang="cs-CZ" sz="1100" dirty="0" err="1" smtClean="0">
                <a:hlinkClick r:id="rId18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19"/>
              </a:rPr>
              <a:t>http://upload.wikimedia.org/</a:t>
            </a:r>
            <a:r>
              <a:rPr lang="cs-CZ" sz="1100" dirty="0" err="1">
                <a:hlinkClick r:id="rId19"/>
              </a:rPr>
              <a:t>wikipedia</a:t>
            </a:r>
            <a:r>
              <a:rPr lang="cs-CZ" sz="1100" dirty="0">
                <a:hlinkClick r:id="rId19"/>
              </a:rPr>
              <a:t>/</a:t>
            </a:r>
            <a:r>
              <a:rPr lang="cs-CZ" sz="1100" dirty="0" err="1">
                <a:hlinkClick r:id="rId19"/>
              </a:rPr>
              <a:t>commons</a:t>
            </a:r>
            <a:r>
              <a:rPr lang="cs-CZ" sz="1100" dirty="0">
                <a:hlinkClick r:id="rId19"/>
              </a:rPr>
              <a:t>/c/c3/Ondatra_%28zoo_Vy%C5%A1kov-_</a:t>
            </a:r>
            <a:r>
              <a:rPr lang="cs-CZ" sz="1100" dirty="0" smtClean="0">
                <a:hlinkClick r:id="rId19"/>
              </a:rPr>
              <a:t>czech_republic%29.jpg?uselang=</a:t>
            </a:r>
            <a:r>
              <a:rPr lang="cs-CZ" sz="1100" dirty="0" err="1" smtClean="0">
                <a:hlinkClick r:id="rId19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20"/>
              </a:rPr>
              <a:t>http://upload.wikimedia.org/</a:t>
            </a:r>
            <a:r>
              <a:rPr lang="cs-CZ" sz="1100" dirty="0" err="1">
                <a:hlinkClick r:id="rId20"/>
              </a:rPr>
              <a:t>wikipedia</a:t>
            </a:r>
            <a:r>
              <a:rPr lang="cs-CZ" sz="1100" dirty="0">
                <a:hlinkClick r:id="rId20"/>
              </a:rPr>
              <a:t>/</a:t>
            </a:r>
            <a:r>
              <a:rPr lang="cs-CZ" sz="1100" dirty="0" err="1">
                <a:hlinkClick r:id="rId20"/>
              </a:rPr>
              <a:t>commons</a:t>
            </a:r>
            <a:r>
              <a:rPr lang="cs-CZ" sz="1100" dirty="0">
                <a:hlinkClick r:id="rId20"/>
              </a:rPr>
              <a:t>/9/97/Otter_%28Lutra_lutra%29%2C_Westing_-_geograph.org.uk_-_</a:t>
            </a:r>
            <a:r>
              <a:rPr lang="cs-CZ" sz="1100" dirty="0" smtClean="0">
                <a:hlinkClick r:id="rId20"/>
              </a:rPr>
              <a:t>1055543.jpg?uselang=</a:t>
            </a:r>
            <a:r>
              <a:rPr lang="cs-CZ" sz="1100" dirty="0" err="1" smtClean="0">
                <a:hlinkClick r:id="rId20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21"/>
              </a:rPr>
              <a:t>http://</a:t>
            </a:r>
            <a:r>
              <a:rPr lang="cs-CZ" sz="1100" dirty="0" smtClean="0">
                <a:hlinkClick r:id="rId21"/>
              </a:rPr>
              <a:t>upload.wikimedia.org/</a:t>
            </a:r>
            <a:r>
              <a:rPr lang="cs-CZ" sz="1100" dirty="0" err="1" smtClean="0">
                <a:hlinkClick r:id="rId21"/>
              </a:rPr>
              <a:t>wikipedia</a:t>
            </a:r>
            <a:r>
              <a:rPr lang="cs-CZ" sz="1100" dirty="0" smtClean="0">
                <a:hlinkClick r:id="rId21"/>
              </a:rPr>
              <a:t>/</a:t>
            </a:r>
            <a:r>
              <a:rPr lang="cs-CZ" sz="1100" dirty="0" err="1" smtClean="0">
                <a:hlinkClick r:id="rId21"/>
              </a:rPr>
              <a:t>commons</a:t>
            </a:r>
            <a:r>
              <a:rPr lang="cs-CZ" sz="1100" dirty="0" smtClean="0">
                <a:hlinkClick r:id="rId21"/>
              </a:rPr>
              <a:t>/d/de/Triturus_vulgaris.jpg</a:t>
            </a:r>
            <a:r>
              <a:rPr lang="cs-CZ" sz="1100" dirty="0"/>
              <a:t>, </a:t>
            </a:r>
            <a:r>
              <a:rPr lang="cs-CZ" sz="1100" dirty="0">
                <a:hlinkClick r:id="rId22"/>
              </a:rPr>
              <a:t>http://</a:t>
            </a:r>
            <a:r>
              <a:rPr lang="cs-CZ" sz="1100" dirty="0" smtClean="0">
                <a:hlinkClick r:id="rId22"/>
              </a:rPr>
              <a:t>upload.wikimedia.org/</a:t>
            </a:r>
            <a:r>
              <a:rPr lang="cs-CZ" sz="1100" dirty="0" err="1" smtClean="0">
                <a:hlinkClick r:id="rId22"/>
              </a:rPr>
              <a:t>wikipedia</a:t>
            </a:r>
            <a:r>
              <a:rPr lang="cs-CZ" sz="1100" dirty="0" smtClean="0">
                <a:hlinkClick r:id="rId22"/>
              </a:rPr>
              <a:t>/</a:t>
            </a:r>
            <a:r>
              <a:rPr lang="cs-CZ" sz="1100" dirty="0" err="1" smtClean="0">
                <a:hlinkClick r:id="rId22"/>
              </a:rPr>
              <a:t>commons</a:t>
            </a:r>
            <a:r>
              <a:rPr lang="cs-CZ" sz="1100" dirty="0" smtClean="0">
                <a:hlinkClick r:id="rId22"/>
              </a:rPr>
              <a:t>/7/74/</a:t>
            </a:r>
            <a:r>
              <a:rPr lang="cs-CZ" sz="1100" dirty="0" err="1" smtClean="0">
                <a:hlinkClick r:id="rId22"/>
              </a:rPr>
              <a:t>RanaEsc.jpg?uselang</a:t>
            </a:r>
            <a:r>
              <a:rPr lang="cs-CZ" sz="1100" dirty="0" smtClean="0">
                <a:hlinkClick r:id="rId22"/>
              </a:rPr>
              <a:t>=</a:t>
            </a:r>
            <a:r>
              <a:rPr lang="cs-CZ" sz="1100" dirty="0" err="1" smtClean="0">
                <a:hlinkClick r:id="rId22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23"/>
              </a:rPr>
              <a:t>http://</a:t>
            </a:r>
            <a:r>
              <a:rPr lang="cs-CZ" sz="1100" dirty="0" smtClean="0">
                <a:hlinkClick r:id="rId23"/>
              </a:rPr>
              <a:t>upload.wikimedia.org/</a:t>
            </a:r>
            <a:r>
              <a:rPr lang="cs-CZ" sz="1100" dirty="0" err="1" smtClean="0">
                <a:hlinkClick r:id="rId23"/>
              </a:rPr>
              <a:t>wikipedia</a:t>
            </a:r>
            <a:r>
              <a:rPr lang="cs-CZ" sz="1100" dirty="0" smtClean="0">
                <a:hlinkClick r:id="rId23"/>
              </a:rPr>
              <a:t>/</a:t>
            </a:r>
            <a:r>
              <a:rPr lang="cs-CZ" sz="1100" dirty="0" err="1" smtClean="0">
                <a:hlinkClick r:id="rId23"/>
              </a:rPr>
              <a:t>commons</a:t>
            </a:r>
            <a:r>
              <a:rPr lang="cs-CZ" sz="1100" dirty="0" smtClean="0">
                <a:hlinkClick r:id="rId23"/>
              </a:rPr>
              <a:t>/9/91/2011-05-18-RanaRidibunda-DSC_2233.jpg?uselang=</a:t>
            </a:r>
            <a:r>
              <a:rPr lang="cs-CZ" sz="1100" dirty="0" err="1" smtClean="0">
                <a:hlinkClick r:id="rId23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24"/>
              </a:rPr>
              <a:t>http://</a:t>
            </a:r>
            <a:r>
              <a:rPr lang="cs-CZ" sz="1100" dirty="0" smtClean="0">
                <a:hlinkClick r:id="rId24"/>
              </a:rPr>
              <a:t>upload.wikimedia.org/</a:t>
            </a:r>
            <a:r>
              <a:rPr lang="cs-CZ" sz="1100" dirty="0" err="1" smtClean="0">
                <a:hlinkClick r:id="rId24"/>
              </a:rPr>
              <a:t>wikipedia</a:t>
            </a:r>
            <a:r>
              <a:rPr lang="cs-CZ" sz="1100" dirty="0" smtClean="0">
                <a:hlinkClick r:id="rId24"/>
              </a:rPr>
              <a:t>/</a:t>
            </a:r>
            <a:r>
              <a:rPr lang="cs-CZ" sz="1100" dirty="0" err="1" smtClean="0">
                <a:hlinkClick r:id="rId24"/>
              </a:rPr>
              <a:t>commons</a:t>
            </a:r>
            <a:r>
              <a:rPr lang="cs-CZ" sz="1100" dirty="0" smtClean="0">
                <a:hlinkClick r:id="rId24"/>
              </a:rPr>
              <a:t>/3/30/Couleuvre_collier_62.JPG?uselang=</a:t>
            </a:r>
            <a:r>
              <a:rPr lang="cs-CZ" sz="1100" dirty="0" err="1" smtClean="0">
                <a:hlinkClick r:id="rId24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25"/>
              </a:rPr>
              <a:t>http://</a:t>
            </a:r>
            <a:r>
              <a:rPr lang="cs-CZ" sz="1100" dirty="0" smtClean="0">
                <a:hlinkClick r:id="rId25"/>
              </a:rPr>
              <a:t>upload.wikimedia.org/</a:t>
            </a:r>
            <a:r>
              <a:rPr lang="cs-CZ" sz="1100" dirty="0" err="1" smtClean="0">
                <a:hlinkClick r:id="rId25"/>
              </a:rPr>
              <a:t>wikipedia</a:t>
            </a:r>
            <a:r>
              <a:rPr lang="cs-CZ" sz="1100" dirty="0" smtClean="0">
                <a:hlinkClick r:id="rId25"/>
              </a:rPr>
              <a:t>/</a:t>
            </a:r>
            <a:r>
              <a:rPr lang="cs-CZ" sz="1100" dirty="0" err="1" smtClean="0">
                <a:hlinkClick r:id="rId25"/>
              </a:rPr>
              <a:t>commons</a:t>
            </a:r>
            <a:r>
              <a:rPr lang="cs-CZ" sz="1100" dirty="0" smtClean="0">
                <a:hlinkClick r:id="rId25"/>
              </a:rPr>
              <a:t>/0/04/</a:t>
            </a:r>
            <a:r>
              <a:rPr lang="cs-CZ" sz="1100" dirty="0" err="1" smtClean="0">
                <a:hlinkClick r:id="rId25"/>
              </a:rPr>
              <a:t>BredTrollslanda.jpg?uselang</a:t>
            </a:r>
            <a:r>
              <a:rPr lang="cs-CZ" sz="1100" dirty="0" smtClean="0">
                <a:hlinkClick r:id="rId25"/>
              </a:rPr>
              <a:t>=</a:t>
            </a:r>
            <a:r>
              <a:rPr lang="cs-CZ" sz="1100" dirty="0" err="1" smtClean="0">
                <a:hlinkClick r:id="rId25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26"/>
              </a:rPr>
              <a:t>http://</a:t>
            </a:r>
            <a:r>
              <a:rPr lang="cs-CZ" sz="1100" dirty="0" smtClean="0">
                <a:hlinkClick r:id="rId26"/>
              </a:rPr>
              <a:t>upload.wikimedia.org/</a:t>
            </a:r>
            <a:r>
              <a:rPr lang="cs-CZ" sz="1100" dirty="0" err="1" smtClean="0">
                <a:hlinkClick r:id="rId26"/>
              </a:rPr>
              <a:t>wikipedia</a:t>
            </a:r>
            <a:r>
              <a:rPr lang="cs-CZ" sz="1100" dirty="0" smtClean="0">
                <a:hlinkClick r:id="rId26"/>
              </a:rPr>
              <a:t>/</a:t>
            </a:r>
            <a:r>
              <a:rPr lang="cs-CZ" sz="1100" dirty="0" err="1" smtClean="0">
                <a:hlinkClick r:id="rId26"/>
              </a:rPr>
              <a:t>commons</a:t>
            </a:r>
            <a:r>
              <a:rPr lang="cs-CZ" sz="1100" dirty="0" smtClean="0">
                <a:hlinkClick r:id="rId26"/>
              </a:rPr>
              <a:t>/1/19/Calopteryx_virgo_femina_Weinsberg_20070607_4.jpg?uselang=</a:t>
            </a:r>
            <a:r>
              <a:rPr lang="cs-CZ" sz="1100" dirty="0" err="1" smtClean="0">
                <a:hlinkClick r:id="rId26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27"/>
              </a:rPr>
              <a:t>http://</a:t>
            </a:r>
            <a:r>
              <a:rPr lang="cs-CZ" sz="1100" dirty="0" smtClean="0">
                <a:hlinkClick r:id="rId27"/>
              </a:rPr>
              <a:t>upload.wikimedia.org/</a:t>
            </a:r>
            <a:r>
              <a:rPr lang="cs-CZ" sz="1100" dirty="0" err="1" smtClean="0">
                <a:hlinkClick r:id="rId27"/>
              </a:rPr>
              <a:t>wikipedia</a:t>
            </a:r>
            <a:r>
              <a:rPr lang="cs-CZ" sz="1100" dirty="0" smtClean="0">
                <a:hlinkClick r:id="rId27"/>
              </a:rPr>
              <a:t>/</a:t>
            </a:r>
            <a:r>
              <a:rPr lang="cs-CZ" sz="1100" dirty="0" err="1" smtClean="0">
                <a:hlinkClick r:id="rId27"/>
              </a:rPr>
              <a:t>commons</a:t>
            </a:r>
            <a:r>
              <a:rPr lang="cs-CZ" sz="1100" dirty="0" smtClean="0">
                <a:hlinkClick r:id="rId27"/>
              </a:rPr>
              <a:t>/e/</a:t>
            </a:r>
            <a:r>
              <a:rPr lang="cs-CZ" sz="1100" dirty="0" err="1" smtClean="0">
                <a:hlinkClick r:id="rId27"/>
              </a:rPr>
              <a:t>eb</a:t>
            </a:r>
            <a:r>
              <a:rPr lang="cs-CZ" sz="1100" dirty="0" smtClean="0">
                <a:hlinkClick r:id="rId27"/>
              </a:rPr>
              <a:t>/Prachtlibelle-2.jpg?uselang=</a:t>
            </a:r>
            <a:r>
              <a:rPr lang="cs-CZ" sz="1100" dirty="0" err="1" smtClean="0">
                <a:hlinkClick r:id="rId27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28"/>
              </a:rPr>
              <a:t>http://</a:t>
            </a:r>
            <a:r>
              <a:rPr lang="cs-CZ" sz="1100" dirty="0" smtClean="0">
                <a:hlinkClick r:id="rId28"/>
              </a:rPr>
              <a:t>upload.wikimedia.org/</a:t>
            </a:r>
            <a:r>
              <a:rPr lang="cs-CZ" sz="1100" dirty="0" err="1" smtClean="0">
                <a:hlinkClick r:id="rId28"/>
              </a:rPr>
              <a:t>wikipedia</a:t>
            </a:r>
            <a:r>
              <a:rPr lang="cs-CZ" sz="1100" dirty="0" smtClean="0">
                <a:hlinkClick r:id="rId28"/>
              </a:rPr>
              <a:t>/</a:t>
            </a:r>
            <a:r>
              <a:rPr lang="cs-CZ" sz="1100" dirty="0" err="1" smtClean="0">
                <a:hlinkClick r:id="rId28"/>
              </a:rPr>
              <a:t>commons</a:t>
            </a:r>
            <a:r>
              <a:rPr lang="cs-CZ" sz="1100" dirty="0" smtClean="0">
                <a:hlinkClick r:id="rId28"/>
              </a:rPr>
              <a:t>/c/c2/Notonecta_glauca01.jpg</a:t>
            </a:r>
            <a:r>
              <a:rPr lang="cs-CZ" sz="1100" dirty="0"/>
              <a:t>, </a:t>
            </a:r>
            <a:r>
              <a:rPr lang="cs-CZ" sz="1100" dirty="0">
                <a:hlinkClick r:id="rId29"/>
              </a:rPr>
              <a:t>http://</a:t>
            </a:r>
            <a:r>
              <a:rPr lang="cs-CZ" sz="1100" dirty="0" smtClean="0">
                <a:hlinkClick r:id="rId29"/>
              </a:rPr>
              <a:t>upload.wikimedia.org/</a:t>
            </a:r>
            <a:r>
              <a:rPr lang="cs-CZ" sz="1100" dirty="0" err="1" smtClean="0">
                <a:hlinkClick r:id="rId29"/>
              </a:rPr>
              <a:t>wikipedia</a:t>
            </a:r>
            <a:r>
              <a:rPr lang="cs-CZ" sz="1100" dirty="0" smtClean="0">
                <a:hlinkClick r:id="rId29"/>
              </a:rPr>
              <a:t>/</a:t>
            </a:r>
            <a:r>
              <a:rPr lang="cs-CZ" sz="1100" dirty="0" err="1" smtClean="0">
                <a:hlinkClick r:id="rId29"/>
              </a:rPr>
              <a:t>commons</a:t>
            </a:r>
            <a:r>
              <a:rPr lang="cs-CZ" sz="1100" dirty="0" smtClean="0">
                <a:hlinkClick r:id="rId29"/>
              </a:rPr>
              <a:t>/1/14/</a:t>
            </a:r>
            <a:r>
              <a:rPr lang="cs-CZ" sz="1100" dirty="0" err="1" smtClean="0">
                <a:hlinkClick r:id="rId29"/>
              </a:rPr>
              <a:t>Dytiscus_marginalis_male-female.png?uselang</a:t>
            </a:r>
            <a:r>
              <a:rPr lang="cs-CZ" sz="1100" dirty="0" smtClean="0">
                <a:hlinkClick r:id="rId29"/>
              </a:rPr>
              <a:t>=</a:t>
            </a:r>
            <a:r>
              <a:rPr lang="cs-CZ" sz="1100" dirty="0" err="1" smtClean="0">
                <a:hlinkClick r:id="rId29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30"/>
              </a:rPr>
              <a:t>http://</a:t>
            </a:r>
            <a:r>
              <a:rPr lang="cs-CZ" sz="1100" dirty="0" smtClean="0">
                <a:hlinkClick r:id="rId30"/>
              </a:rPr>
              <a:t>upload.wikimedia.org/</a:t>
            </a:r>
            <a:r>
              <a:rPr lang="cs-CZ" sz="1100" dirty="0" err="1" smtClean="0">
                <a:hlinkClick r:id="rId30"/>
              </a:rPr>
              <a:t>wikipedia</a:t>
            </a:r>
            <a:r>
              <a:rPr lang="cs-CZ" sz="1100" dirty="0" smtClean="0">
                <a:hlinkClick r:id="rId30"/>
              </a:rPr>
              <a:t>/</a:t>
            </a:r>
            <a:r>
              <a:rPr lang="cs-CZ" sz="1100" dirty="0" err="1" smtClean="0">
                <a:hlinkClick r:id="rId30"/>
              </a:rPr>
              <a:t>commons</a:t>
            </a:r>
            <a:r>
              <a:rPr lang="cs-CZ" sz="1100" dirty="0" smtClean="0">
                <a:hlinkClick r:id="rId30"/>
              </a:rPr>
              <a:t>/b/b7/CulexPipiens.jpg</a:t>
            </a:r>
            <a:r>
              <a:rPr lang="cs-CZ" sz="1100" dirty="0" smtClean="0"/>
              <a:t>, </a:t>
            </a:r>
            <a:r>
              <a:rPr lang="cs-CZ" sz="1100" dirty="0" smtClean="0">
                <a:hlinkClick r:id="rId31"/>
              </a:rPr>
              <a:t>http</a:t>
            </a:r>
            <a:r>
              <a:rPr lang="cs-CZ" sz="1100" dirty="0">
                <a:hlinkClick r:id="rId31"/>
              </a:rPr>
              <a:t>://</a:t>
            </a:r>
            <a:r>
              <a:rPr lang="cs-CZ" sz="1100" dirty="0" smtClean="0">
                <a:hlinkClick r:id="rId31"/>
              </a:rPr>
              <a:t>upload.wikimedia.org/</a:t>
            </a:r>
            <a:r>
              <a:rPr lang="cs-CZ" sz="1100" dirty="0" err="1" smtClean="0">
                <a:hlinkClick r:id="rId31"/>
              </a:rPr>
              <a:t>wikipedia</a:t>
            </a:r>
            <a:r>
              <a:rPr lang="cs-CZ" sz="1100" dirty="0" smtClean="0">
                <a:hlinkClick r:id="rId31"/>
              </a:rPr>
              <a:t>/</a:t>
            </a:r>
            <a:r>
              <a:rPr lang="cs-CZ" sz="1100" dirty="0" err="1" smtClean="0">
                <a:hlinkClick r:id="rId31"/>
              </a:rPr>
              <a:t>commons</a:t>
            </a:r>
            <a:r>
              <a:rPr lang="cs-CZ" sz="1100" dirty="0" smtClean="0">
                <a:hlinkClick r:id="rId31"/>
              </a:rPr>
              <a:t>/e/e4/Anodonta_cygnea_2038.jpg?uselang=</a:t>
            </a:r>
            <a:r>
              <a:rPr lang="cs-CZ" sz="1100" dirty="0" err="1" smtClean="0">
                <a:hlinkClick r:id="rId31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32"/>
              </a:rPr>
              <a:t>http://</a:t>
            </a:r>
            <a:r>
              <a:rPr lang="cs-CZ" sz="1100" dirty="0" smtClean="0">
                <a:hlinkClick r:id="rId32"/>
              </a:rPr>
              <a:t>upload.wikimedia.org/</a:t>
            </a:r>
            <a:r>
              <a:rPr lang="cs-CZ" sz="1100" dirty="0" err="1" smtClean="0">
                <a:hlinkClick r:id="rId32"/>
              </a:rPr>
              <a:t>wikipedia</a:t>
            </a:r>
            <a:r>
              <a:rPr lang="cs-CZ" sz="1100" dirty="0" smtClean="0">
                <a:hlinkClick r:id="rId32"/>
              </a:rPr>
              <a:t>/</a:t>
            </a:r>
            <a:r>
              <a:rPr lang="cs-CZ" sz="1100" dirty="0" err="1" smtClean="0">
                <a:hlinkClick r:id="rId32"/>
              </a:rPr>
              <a:t>commons</a:t>
            </a:r>
            <a:r>
              <a:rPr lang="cs-CZ" sz="1100" dirty="0" smtClean="0">
                <a:hlinkClick r:id="rId32"/>
              </a:rPr>
              <a:t>/2/2b/Haemopis.sanguisuga.jpg</a:t>
            </a:r>
            <a:r>
              <a:rPr lang="cs-CZ" sz="1100" dirty="0"/>
              <a:t>, </a:t>
            </a:r>
            <a:r>
              <a:rPr lang="cs-CZ" sz="1100" dirty="0">
                <a:hlinkClick r:id="rId33"/>
              </a:rPr>
              <a:t>http://</a:t>
            </a:r>
            <a:r>
              <a:rPr lang="cs-CZ" sz="1100" dirty="0" smtClean="0">
                <a:hlinkClick r:id="rId33"/>
              </a:rPr>
              <a:t>upload.wikimedia.org/</a:t>
            </a:r>
            <a:r>
              <a:rPr lang="cs-CZ" sz="1100" dirty="0" err="1" smtClean="0">
                <a:hlinkClick r:id="rId33"/>
              </a:rPr>
              <a:t>wikipedia</a:t>
            </a:r>
            <a:r>
              <a:rPr lang="cs-CZ" sz="1100" dirty="0" smtClean="0">
                <a:hlinkClick r:id="rId33"/>
              </a:rPr>
              <a:t>/</a:t>
            </a:r>
            <a:r>
              <a:rPr lang="cs-CZ" sz="1100" dirty="0" err="1" smtClean="0">
                <a:hlinkClick r:id="rId33"/>
              </a:rPr>
              <a:t>commons</a:t>
            </a:r>
            <a:r>
              <a:rPr lang="cs-CZ" sz="1100" dirty="0" smtClean="0">
                <a:hlinkClick r:id="rId33"/>
              </a:rPr>
              <a:t>/b/b6/Bluish-crayfish_sun_FI-EU_2007-Aug-15_by-RAM.JPG?uselang=</a:t>
            </a:r>
            <a:r>
              <a:rPr lang="cs-CZ" sz="1100" dirty="0" err="1" smtClean="0">
                <a:hlinkClick r:id="rId33"/>
              </a:rPr>
              <a:t>cs</a:t>
            </a:r>
            <a:r>
              <a:rPr lang="cs-CZ" sz="1100" dirty="0"/>
              <a:t>, </a:t>
            </a:r>
            <a:r>
              <a:rPr lang="cs-CZ" sz="1100" dirty="0">
                <a:hlinkClick r:id="rId34"/>
              </a:rPr>
              <a:t>http://</a:t>
            </a:r>
            <a:r>
              <a:rPr lang="cs-CZ" sz="1100" dirty="0" smtClean="0">
                <a:hlinkClick r:id="rId34"/>
              </a:rPr>
              <a:t>upload.wikimedia.org/wikipedia/commons/0/09/Crayfisch_Astacus_astacus.jpg?uselang=cs</a:t>
            </a:r>
            <a:r>
              <a:rPr lang="cs-CZ" sz="1100" dirty="0" smtClean="0"/>
              <a:t> </a:t>
            </a:r>
            <a:endParaRPr lang="cs-CZ" sz="1100" dirty="0" smtClean="0">
              <a:solidFill>
                <a:schemeClr val="tx1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0331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404664"/>
            <a:ext cx="604370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SPOLEČENSTVA VOD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živočichové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27677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548680"/>
            <a:ext cx="5111750" cy="5577483"/>
          </a:xfrm>
        </p:spPr>
        <p:txBody>
          <a:bodyPr/>
          <a:lstStyle/>
          <a:p>
            <a:pPr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 smtClean="0"/>
          </a:p>
          <a:p>
            <a:pPr>
              <a:buClr>
                <a:schemeClr val="accent6">
                  <a:lumMod val="75000"/>
                </a:schemeClr>
              </a:buClr>
              <a:buFont typeface="Wingdings" pitchFamily="2" charset="2"/>
              <a:buChar char="q"/>
            </a:pPr>
            <a:endParaRPr lang="cs-CZ" b="1" dirty="0"/>
          </a:p>
          <a:p>
            <a:pPr>
              <a:buClr>
                <a:srgbClr val="0070C0"/>
              </a:buClr>
              <a:buFont typeface="Wingdings" pitchFamily="2" charset="2"/>
              <a:buChar char="q"/>
            </a:pPr>
            <a:r>
              <a:rPr lang="cs-CZ" b="1" dirty="0" smtClean="0"/>
              <a:t> Všežravé nedravé ryby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None/>
            </a:pPr>
            <a:r>
              <a:rPr lang="cs-CZ" dirty="0" smtClean="0"/>
              <a:t>(kapr, </a:t>
            </a:r>
            <a:r>
              <a:rPr lang="cs-CZ" dirty="0" err="1" smtClean="0"/>
              <a:t>amur</a:t>
            </a:r>
            <a:r>
              <a:rPr lang="cs-CZ" dirty="0" smtClean="0"/>
              <a:t>, cejn, lín)</a:t>
            </a:r>
            <a:endParaRPr lang="cs-CZ" dirty="0"/>
          </a:p>
          <a:p>
            <a:pPr marL="0" indent="0">
              <a:buClr>
                <a:schemeClr val="accent6">
                  <a:lumMod val="75000"/>
                </a:schemeClr>
              </a:buClr>
              <a:buNone/>
            </a:pPr>
            <a:endParaRPr lang="cs-CZ" dirty="0" smtClean="0"/>
          </a:p>
          <a:p>
            <a:pPr>
              <a:buClr>
                <a:srgbClr val="0070C0"/>
              </a:buCl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b="1" dirty="0" smtClean="0"/>
              <a:t>Masožravé dravé ryby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None/>
            </a:pPr>
            <a:r>
              <a:rPr lang="cs-CZ" dirty="0" smtClean="0"/>
              <a:t>(sumec, štika, okoun, pstruh)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87586" y="404664"/>
            <a:ext cx="212295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RYBY</a:t>
            </a:r>
            <a:endParaRPr lang="cs-CZ" sz="6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93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0404" y="401897"/>
            <a:ext cx="436324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VÝVOJ RYB</a:t>
            </a:r>
            <a:endParaRPr lang="cs-CZ" sz="6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492896"/>
            <a:ext cx="15121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s</a:t>
            </a:r>
            <a:r>
              <a:rPr lang="cs-CZ" sz="3200" dirty="0" smtClean="0"/>
              <a:t>amička</a:t>
            </a:r>
          </a:p>
          <a:p>
            <a:pPr algn="ctr"/>
            <a:r>
              <a:rPr lang="cs-CZ" sz="3200" dirty="0" smtClean="0"/>
              <a:t>(jikry)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581128"/>
            <a:ext cx="16561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s</a:t>
            </a:r>
            <a:r>
              <a:rPr lang="cs-CZ" sz="3200" dirty="0" smtClean="0"/>
              <a:t>ameček</a:t>
            </a:r>
          </a:p>
          <a:p>
            <a:pPr algn="ctr"/>
            <a:r>
              <a:rPr lang="cs-CZ" sz="3200" dirty="0" smtClean="0"/>
              <a:t>(mlíčí)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3717032"/>
            <a:ext cx="22322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o</a:t>
            </a:r>
            <a:r>
              <a:rPr lang="cs-CZ" sz="3200" dirty="0" smtClean="0"/>
              <a:t>plodněná vajíčka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1969676"/>
            <a:ext cx="17436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plůdek</a:t>
            </a:r>
            <a:endParaRPr lang="cs-CZ" sz="32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835696" y="2780928"/>
            <a:ext cx="914400" cy="91440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7" idx="3"/>
          </p:cNvCxnSpPr>
          <p:nvPr/>
        </p:nvCxnSpPr>
        <p:spPr>
          <a:xfrm flipV="1">
            <a:off x="2123728" y="4581128"/>
            <a:ext cx="626368" cy="538609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211960" y="2564904"/>
            <a:ext cx="648072" cy="113042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300192" y="3477146"/>
            <a:ext cx="2360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ospělá ryba</a:t>
            </a:r>
            <a:endParaRPr lang="cs-CZ" sz="3200" dirty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5940152" y="2492896"/>
            <a:ext cx="720080" cy="954107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1482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RYBY</a:t>
            </a:r>
            <a:endParaRPr lang="cs-CZ" sz="6600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/>
          </a:p>
          <a:p>
            <a:pPr>
              <a:buClr>
                <a:srgbClr val="0070C0"/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err="1" smtClean="0"/>
              <a:t>amur</a:t>
            </a: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>
              <a:buClr>
                <a:srgbClr val="0070C0"/>
              </a:buClr>
              <a:buSzPct val="100000"/>
              <a:buFont typeface="Wingdings" pitchFamily="2" charset="2"/>
              <a:buChar char="Ø"/>
            </a:pPr>
            <a:r>
              <a:rPr lang="cs-CZ" sz="3200" dirty="0" smtClean="0"/>
              <a:t>kapr obecný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1026" name="Picture 2" descr="C:\Users\PC-0C4S\Desktop\wikimedia RYBY\800px-Kapr_obecný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432048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79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333" y="2780928"/>
            <a:ext cx="4981485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227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RYBY</a:t>
            </a:r>
            <a:endParaRPr lang="cs-CZ" sz="6600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/>
          </a:p>
          <a:p>
            <a:pPr>
              <a:buClr>
                <a:srgbClr val="0070C0"/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lín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>
              <a:buClr>
                <a:srgbClr val="0070C0"/>
              </a:buClr>
              <a:buSzPct val="100000"/>
              <a:buFont typeface="Wingdings" pitchFamily="2" charset="2"/>
              <a:buChar char="Ø"/>
            </a:pPr>
            <a:r>
              <a:rPr lang="cs-CZ" sz="3200" dirty="0" smtClean="0"/>
              <a:t>cejn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462" y="2420889"/>
            <a:ext cx="4829984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474" y="2931903"/>
            <a:ext cx="4563046" cy="193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8197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RYBY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/>
          </a:p>
          <a:p>
            <a:pPr>
              <a:buClr>
                <a:srgbClr val="0070C0"/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štika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>
              <a:buClr>
                <a:srgbClr val="0070C0"/>
              </a:buClr>
              <a:buSzPct val="100000"/>
              <a:buFont typeface="Wingdings" pitchFamily="2" charset="2"/>
              <a:buChar char="Ø"/>
            </a:pPr>
            <a:r>
              <a:rPr lang="cs-CZ" sz="3200" dirty="0" smtClean="0"/>
              <a:t>sumec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2050" name="Picture 2" descr="C:\Users\PC-0C4S\Desktop\wikimedia RYBY\sumec velká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0" y="2276872"/>
            <a:ext cx="486503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0C4S\Desktop\wikimedia RYBY\štika ob. 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4290053" cy="3217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486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RYBY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rgbClr val="0070C0"/>
              </a:buClr>
              <a:buSzPct val="100000"/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pstruh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>
              <a:buClr>
                <a:srgbClr val="0070C0"/>
              </a:buClr>
              <a:buSzPct val="100000"/>
              <a:buFont typeface="Wingdings" pitchFamily="2" charset="2"/>
              <a:buChar char="Ø"/>
            </a:pPr>
            <a:r>
              <a:rPr lang="cs-CZ" sz="3200" dirty="0" smtClean="0"/>
              <a:t>okoun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3074" name="Picture 2" descr="C:\Users\PC-0C4S\Desktop\wikimedia RYBY\okoun říční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6872"/>
            <a:ext cx="5041901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-0C4S\Desktop\wikimedia RYBY\pstruh p. 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440" y="2132856"/>
            <a:ext cx="3593278" cy="448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486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PTÁCI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kachna divoká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970784" cy="469106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r>
              <a:rPr lang="cs-CZ" sz="3200" dirty="0"/>
              <a:t>r</a:t>
            </a:r>
            <a:r>
              <a:rPr lang="cs-CZ" sz="3200" dirty="0" smtClean="0"/>
              <a:t>ákosník obecný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3074" name="Picture 2" descr="C:\Users\PC-0C4S\Desktop\OOOBBBRRRAAAZZZKKKYYY\WWIIKKIIMMEEDDIIAA\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3" y="2708920"/>
            <a:ext cx="4064000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-0C4S\Desktop\OOOBBBRRRAAAZZZKKKYYY\WWIIKKIIMMEEDDIIAA\800px-Duisburg_10401IMG_04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514042"/>
            <a:ext cx="4482075" cy="336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865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PTÁCI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slípka zelenonohá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r>
              <a:rPr lang="cs-CZ" sz="3200" dirty="0"/>
              <a:t>l</a:t>
            </a:r>
            <a:r>
              <a:rPr lang="cs-CZ" sz="3200" dirty="0" smtClean="0"/>
              <a:t>edňáček říční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7170" name="Picture 2" descr="C:\Users\PC-0C4S\Desktop\wikimedia VODY Ž\ledňáček ř.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6" y="2128466"/>
            <a:ext cx="4910546" cy="324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C-0C4S\Desktop\OOOBBBRRRAAAZZZKKKYYY\WWIIKKIIMMEEDDIIAA\slípka zelenonohá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780" y="2325425"/>
            <a:ext cx="4571220" cy="305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75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PTÁCI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labuť velká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r>
              <a:rPr lang="cs-CZ" sz="3200" dirty="0"/>
              <a:t>h</a:t>
            </a:r>
            <a:r>
              <a:rPr lang="cs-CZ" sz="3200" dirty="0" smtClean="0"/>
              <a:t>usa velká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4098" name="Picture 2" descr="C:\Users\PC-0C4S\Desktop\wikimedia VODY Ž\husa velká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848"/>
            <a:ext cx="3223245" cy="4297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PC-0C4S\Desktop\OOOBBBRRRAAAZZZKKKYYY\WWIIKKIIMMEEDDIIAA\labuť velká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89123"/>
            <a:ext cx="4818005" cy="4580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75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PTÁCI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racek chechtavý</a:t>
            </a:r>
          </a:p>
          <a:p>
            <a:pPr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r>
              <a:rPr lang="cs-CZ" sz="3200" dirty="0"/>
              <a:t>r</a:t>
            </a:r>
            <a:r>
              <a:rPr lang="cs-CZ" sz="3200" dirty="0" smtClean="0"/>
              <a:t>ybák obecný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6146" name="Picture 2" descr="C:\Users\PC-0C4S\Desktop\OOOBBBRRRAAAZZZKKKYYY\WWIIKKIIMMEEDDIIAA\racek chechtavý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64904"/>
            <a:ext cx="4331797" cy="298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-0C4S\Desktop\OOOBBBRRRAAAZZZKKKYYY\WWIIKKIIMMEEDDIIAA\rybák o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2348880"/>
            <a:ext cx="4015155" cy="301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75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SAVCI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chemeClr val="bg2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ondatra pižmová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>
              <a:buClr>
                <a:schemeClr val="bg2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sz="3200" dirty="0"/>
              <a:t>b</a:t>
            </a:r>
            <a:r>
              <a:rPr lang="cs-CZ" sz="3200" dirty="0" smtClean="0"/>
              <a:t>obr evropský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2050" name="Picture 2" descr="C:\Users\PC-0C4S\Desktop\wikimedia VODY Ž\bobr evr.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73877"/>
            <a:ext cx="4841849" cy="363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0C4S\Desktop\wikimedia VODY Ž\onr.p. 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7334"/>
            <a:ext cx="4373937" cy="3280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80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SAVCI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435280" cy="5649491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 algn="ctr">
              <a:buClr>
                <a:schemeClr val="bg2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vydra říční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7170" name="Picture 2" descr="C:\Users\PC-0C4S\Desktop\OOOBBBRRRAAAZZZKKKYYY\WWIIKKIIMMEEDDIIAA\Otter_(Lutra_lutra),_Westing_-_geograph.org.uk_-_105554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92896"/>
            <a:ext cx="5686715" cy="378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80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842992" cy="116205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OBOJŽIVELNÍCI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chemeClr val="accent1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skokan zelený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>
              <a:buClr>
                <a:schemeClr val="accent1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sz="3200" dirty="0"/>
              <a:t>č</a:t>
            </a:r>
            <a:r>
              <a:rPr lang="cs-CZ" sz="3200" dirty="0" smtClean="0"/>
              <a:t>olek obecný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3074" name="Picture 2" descr="C:\Users\PC-0C4S\Desktop\wikimedia VODY Ž\čolek ob. 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325" y="2204864"/>
            <a:ext cx="4512501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PC-0C4S\Desktop\OOOBBBRRRAAAZZZKKKYYY\WWIIKKIIMMEEDDIIAA\skokan zzz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176" y="2219559"/>
            <a:ext cx="4502150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80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5842992" cy="116205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OBOJŽIVELNÍCI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3050"/>
            <a:ext cx="8219256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 algn="ctr">
              <a:buClr>
                <a:schemeClr val="accent1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skokan skřehotavý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buClr>
                <a:schemeClr val="accent1">
                  <a:lumMod val="50000"/>
                </a:schemeClr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9218" name="Picture 2" descr="C:\Users\PC-0C4S\Desktop\wikimedia VODY Ž\skokan skř. 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20888"/>
            <a:ext cx="5863511" cy="390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599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PLAZI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147248" cy="5853113"/>
          </a:xfrm>
        </p:spPr>
        <p:txBody>
          <a:bodyPr/>
          <a:lstStyle/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 algn="ctr">
              <a:buClr>
                <a:srgbClr val="FFC000"/>
              </a:buClr>
              <a:buSzPct val="100000"/>
              <a:buFont typeface="Wingdings" pitchFamily="2" charset="2"/>
              <a:buChar char="Ø"/>
            </a:pPr>
            <a:r>
              <a:rPr lang="cs-CZ" dirty="0"/>
              <a:t> u</a:t>
            </a:r>
            <a:r>
              <a:rPr lang="cs-CZ" dirty="0" smtClean="0"/>
              <a:t>žovka obojková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10242" name="Picture 2" descr="C:\Users\PC-0C4S\Desktop\wikimedia VODY Ž\užovka obojková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057400"/>
            <a:ext cx="4467944" cy="446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7534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HMYZ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chemeClr val="accent5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motýlice obecná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457200" indent="-457200">
              <a:buClr>
                <a:schemeClr val="accent5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sz="3200" dirty="0"/>
              <a:t>v</a:t>
            </a:r>
            <a:r>
              <a:rPr lang="cs-CZ" sz="3200" dirty="0" smtClean="0"/>
              <a:t>ážka ploská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11266" name="Picture 2" descr="C:\Users\PC-0C4S\Desktop\wikimedia VODY Ž\vážka ploská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9" y="2276872"/>
            <a:ext cx="496084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PC-0C4S\Desktop\OOOBBBRRRAAAZZZKKKYYY\WWIIKKIIMMEEDDIIAA\motýl.o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84617"/>
            <a:ext cx="3161522" cy="2106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C-0C4S\Desktop\OOOBBBRRRAAAZZZKKKYYY\WWIIKKIIMMEEDDIIAA\motýlice o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04556"/>
            <a:ext cx="3063400" cy="235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751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HMYZ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chemeClr val="accent5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otápník vroubený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970784" cy="4691063"/>
          </a:xfrm>
        </p:spPr>
        <p:txBody>
          <a:bodyPr/>
          <a:lstStyle/>
          <a:p>
            <a:pPr marL="457200" indent="-457200">
              <a:buClr>
                <a:schemeClr val="accent5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sz="3200" dirty="0"/>
              <a:t>z</a:t>
            </a:r>
            <a:r>
              <a:rPr lang="cs-CZ" sz="3200" dirty="0" smtClean="0"/>
              <a:t>nakoplavka obecná</a:t>
            </a: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8194" name="Picture 2" descr="C:\Users\PC-0C4S\Desktop\wikimedia VODY Ž\potápník 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853" y="2055465"/>
            <a:ext cx="4505325" cy="353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C-0C4S\Desktop\wikimedia VODY Ž\znakopl 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06" y="2144506"/>
            <a:ext cx="4454483" cy="325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143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HMYZ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8075240" cy="4691063"/>
          </a:xfrm>
        </p:spPr>
        <p:txBody>
          <a:bodyPr/>
          <a:lstStyle/>
          <a:p>
            <a:pPr marL="457200" indent="-457200" algn="ctr">
              <a:buClr>
                <a:schemeClr val="accent5">
                  <a:lumMod val="50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sz="3200" dirty="0"/>
              <a:t>k</a:t>
            </a:r>
            <a:r>
              <a:rPr lang="cs-CZ" sz="3200" dirty="0" smtClean="0"/>
              <a:t>omár pisklavý</a:t>
            </a:r>
          </a:p>
          <a:p>
            <a:pPr>
              <a:buClr>
                <a:srgbClr val="C00000"/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6146" name="Picture 2" descr="C:\Users\PC-0C4S\Desktop\wikimedia VODY Ž\komár pisklavý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04864"/>
            <a:ext cx="446443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143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394720" cy="1162050"/>
          </a:xfrm>
        </p:spPr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OSTATNÍ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5">
                  <a:lumMod val="75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273050"/>
            <a:ext cx="3970784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>
              <a:buClr>
                <a:schemeClr val="accent5">
                  <a:lumMod val="75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 pijavka koňská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970784" cy="4691063"/>
          </a:xfrm>
        </p:spPr>
        <p:txBody>
          <a:bodyPr/>
          <a:lstStyle/>
          <a:p>
            <a:pPr marL="457200" indent="-457200">
              <a:buClr>
                <a:schemeClr val="accent5">
                  <a:lumMod val="75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sz="3200" dirty="0"/>
              <a:t>š</a:t>
            </a:r>
            <a:r>
              <a:rPr lang="cs-CZ" sz="3200" dirty="0" smtClean="0"/>
              <a:t>keble rybničná</a:t>
            </a: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5122" name="Picture 2" descr="C:\Users\PC-0C4S\Desktop\wikimedia VODY Ž\keble r.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48881"/>
            <a:ext cx="4968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-0C4S\Desktop\wikimedia VODY Ž\pijavka koňská JEN Wik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219" y="2348882"/>
            <a:ext cx="4555035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143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394720" cy="1162050"/>
          </a:xfrm>
        </p:spPr>
        <p:txBody>
          <a:bodyPr>
            <a:normAutofit/>
          </a:bodyPr>
          <a:lstStyle/>
          <a:p>
            <a:pPr algn="ctr"/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OSTATNÍ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5">
                  <a:lumMod val="75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273050"/>
            <a:ext cx="6563072" cy="5853113"/>
          </a:xfrm>
        </p:spPr>
        <p:txBody>
          <a:bodyPr/>
          <a:lstStyle/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  <a:p>
            <a:pPr algn="ctr">
              <a:buClr>
                <a:schemeClr val="accent5">
                  <a:lumMod val="75000"/>
                </a:schemeClr>
              </a:buClr>
              <a:buSzPct val="100000"/>
              <a:buFont typeface="Wingdings" pitchFamily="2" charset="2"/>
              <a:buChar char="Ø"/>
            </a:pPr>
            <a:r>
              <a:rPr lang="cs-CZ" dirty="0" smtClean="0"/>
              <a:t>rak říční</a:t>
            </a:r>
          </a:p>
          <a:p>
            <a:pPr marL="0" indent="0">
              <a:buClr>
                <a:srgbClr val="C00000"/>
              </a:buClr>
              <a:buSzPct val="100000"/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12776"/>
            <a:ext cx="3008313" cy="4691063"/>
          </a:xfrm>
        </p:spPr>
        <p:txBody>
          <a:bodyPr/>
          <a:lstStyle/>
          <a:p>
            <a:pPr>
              <a:buClr>
                <a:schemeClr val="accent1">
                  <a:lumMod val="50000"/>
                </a:schemeClr>
              </a:buClr>
              <a:buSzPct val="100000"/>
            </a:pPr>
            <a:endParaRPr lang="cs-CZ" sz="3200" dirty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>
              <a:buClr>
                <a:srgbClr val="C00000"/>
              </a:buClr>
              <a:buSzPct val="100000"/>
            </a:pPr>
            <a:endParaRPr lang="cs-CZ" sz="3200" dirty="0" smtClean="0"/>
          </a:p>
          <a:p>
            <a:pPr marL="457200" indent="-457200">
              <a:buClr>
                <a:srgbClr val="C00000"/>
              </a:buClr>
              <a:buSzPct val="100000"/>
              <a:buFont typeface="Wingdings" pitchFamily="2" charset="2"/>
              <a:buChar char="Ø"/>
            </a:pPr>
            <a:endParaRPr lang="cs-CZ" sz="3200" dirty="0" smtClean="0"/>
          </a:p>
          <a:p>
            <a:pPr marL="285750" indent="-285750">
              <a:buBlip>
                <a:blip r:embed="rId2"/>
              </a:buBlip>
            </a:pPr>
            <a:endParaRPr lang="cs-CZ" dirty="0" smtClean="0"/>
          </a:p>
        </p:txBody>
      </p:sp>
      <p:pic>
        <p:nvPicPr>
          <p:cNvPr id="1026" name="Picture 2" descr="C:\Users\PC-0C4S\Desktop\wikimedia VODY Ž\ak říční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928" y="2305294"/>
            <a:ext cx="4771074" cy="364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0C4S\Desktop\wikimedia VODY Ž\ak 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4" y="1566633"/>
            <a:ext cx="3874438" cy="2905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7256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1579</TotalTime>
  <Words>416</Words>
  <Application>Microsoft Office PowerPoint</Application>
  <PresentationFormat>Předvádění na obrazovce (4:3)</PresentationFormat>
  <Paragraphs>193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Společenstva vod Živočichové</vt:lpstr>
      <vt:lpstr>Společenstva vod Živočichové</vt:lpstr>
      <vt:lpstr>Prezentace aplikace PowerPoint</vt:lpstr>
      <vt:lpstr>Prezentace aplikace PowerPoint</vt:lpstr>
      <vt:lpstr>Prezentace aplikace PowerPoint</vt:lpstr>
      <vt:lpstr>RYBY</vt:lpstr>
      <vt:lpstr>RYBY</vt:lpstr>
      <vt:lpstr>RYBY</vt:lpstr>
      <vt:lpstr>RYBY</vt:lpstr>
      <vt:lpstr>PTÁCI</vt:lpstr>
      <vt:lpstr>PTÁCI</vt:lpstr>
      <vt:lpstr>PTÁCI</vt:lpstr>
      <vt:lpstr>PTÁCI</vt:lpstr>
      <vt:lpstr>SAVCI</vt:lpstr>
      <vt:lpstr>SAVCI</vt:lpstr>
      <vt:lpstr>OBOJŽIVELNÍCI</vt:lpstr>
      <vt:lpstr>OBOJŽIVELNÍCI</vt:lpstr>
      <vt:lpstr>PLAZI</vt:lpstr>
      <vt:lpstr>HMYZ</vt:lpstr>
      <vt:lpstr>HMYZ</vt:lpstr>
      <vt:lpstr>HMYZ</vt:lpstr>
      <vt:lpstr>OSTATNÍ</vt:lpstr>
      <vt:lpstr>OSTATNÍ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PC-0C4S</dc:creator>
  <cp:lastModifiedBy>PC-0C4S</cp:lastModifiedBy>
  <cp:revision>37</cp:revision>
  <dcterms:created xsi:type="dcterms:W3CDTF">2012-04-22T14:57:41Z</dcterms:created>
  <dcterms:modified xsi:type="dcterms:W3CDTF">2012-07-16T08:39:05Z</dcterms:modified>
</cp:coreProperties>
</file>