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65" r:id="rId3"/>
    <p:sldId id="264" r:id="rId4"/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3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581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81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5291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5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405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34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253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121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017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197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370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56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4/BredTrollslanda.jpg?uselang=cs" TargetMode="External"/><Relationship Id="rId13" Type="http://schemas.openxmlformats.org/officeDocument/2006/relationships/image" Target="../media/image2.png"/><Relationship Id="rId3" Type="http://schemas.openxmlformats.org/officeDocument/2006/relationships/hyperlink" Target="http://upload.wikimedia.org/wikipedia/commons/2/28/European_Ground_Squirrel.jpg?uselang=cs" TargetMode="External"/><Relationship Id="rId7" Type="http://schemas.openxmlformats.org/officeDocument/2006/relationships/hyperlink" Target="http://upload.wikimedia.org/wikipedia/commons/c/c1/Rebhuehner.jpg" TargetMode="External"/><Relationship Id="rId12" Type="http://schemas.openxmlformats.org/officeDocument/2006/relationships/hyperlink" Target="http://upload.wikimedia.org/wikipedia/commons/9/93/Esox_lucius_ZOO_1.jpg?uselang=cs" TargetMode="External"/><Relationship Id="rId2" Type="http://schemas.openxmlformats.org/officeDocument/2006/relationships/hyperlink" Target="http://www.microstoft.office.cz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b/bf/Melolontha_melolontha_female,_meikever_vrouwtje_rugzijde.jpg?uselang=cs" TargetMode="External"/><Relationship Id="rId11" Type="http://schemas.openxmlformats.org/officeDocument/2006/relationships/hyperlink" Target="http://upload.wikimedia.org/wikipedia/commons/b/b7/Greylag_Goose_(Anser_anser).jpg?uselang=cs" TargetMode="External"/><Relationship Id="rId5" Type="http://schemas.openxmlformats.org/officeDocument/2006/relationships/hyperlink" Target="http://upload.wikimedia.org/wikipedia/commons/5/5c/Badger_25-07-09.jpg?uselang=cs" TargetMode="External"/><Relationship Id="rId10" Type="http://schemas.openxmlformats.org/officeDocument/2006/relationships/hyperlink" Target="http://upload.wikimedia.org/wikipedia/commons/d/dd/Lepus_europaeus_Weinsberg_20080501.jpg?uselang=cs" TargetMode="External"/><Relationship Id="rId4" Type="http://schemas.openxmlformats.org/officeDocument/2006/relationships/hyperlink" Target="http://upload.wikimedia.org/wikipedia/commons/d/d8/Alauda_arvensis_2.jpg" TargetMode="External"/><Relationship Id="rId9" Type="http://schemas.openxmlformats.org/officeDocument/2006/relationships/hyperlink" Target="http://upload.wikimedia.org/wikipedia/commons/a/a6/Feldgrille.jpg?uselang=cs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Opakování živočichové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VY_32_INOVACE_12_OPAKOVÁNÍ ŽIVOČICHOVÉ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12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2. 1.  2012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k procvičení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učiva o zvířatech v různých společenstvech.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společenstva, živočichové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b="1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70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Opakování živočichové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  <a:latin typeface="Calibri"/>
              </a:rPr>
              <a:t>Zdroje: </a:t>
            </a:r>
            <a:r>
              <a:rPr lang="cs-CZ" sz="1400" b="1" dirty="0" smtClean="0">
                <a:solidFill>
                  <a:schemeClr val="tx1"/>
                </a:solidFill>
                <a:latin typeface="Calibri"/>
              </a:rPr>
              <a:t>  </a:t>
            </a:r>
            <a:r>
              <a:rPr lang="cs-CZ" sz="1400" dirty="0" smtClean="0">
                <a:solidFill>
                  <a:schemeClr val="tx1"/>
                </a:solidFill>
                <a:latin typeface="Calibri"/>
                <a:hlinkClick r:id="rId2"/>
              </a:rPr>
              <a:t>www.</a:t>
            </a:r>
            <a:r>
              <a:rPr lang="cs-CZ" sz="1400" dirty="0" err="1" smtClean="0">
                <a:solidFill>
                  <a:schemeClr val="tx1"/>
                </a:solidFill>
                <a:latin typeface="Calibri"/>
                <a:hlinkClick r:id="rId2"/>
              </a:rPr>
              <a:t>microstoft.office.cz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3"/>
              </a:rPr>
              <a:t>http://upload.wikimedia.org/wikipedia/commons/2/28/European_Ground_Squirrel.jpg?uselang=cs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4"/>
              </a:rPr>
              <a:t>http://upload.wikimedia.org/wikipedia/commons/d/d8/Alauda_arvensis_2.jpg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5"/>
              </a:rPr>
              <a:t>http://upload.wikimedia.org/wikipedia/commons/5/5c/Badger_25-07-09.jpg?uselang=cs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6"/>
              </a:rPr>
              <a:t>http://upload.wikimedia.org/wikipedia/commons/b/bf/Melolontha_melolontha_female%2C_meikever_vrouwtje_rugzijde.jpg?uselang=cs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7"/>
              </a:rPr>
              <a:t>http://upload.wikimedia.org/wikipedia/commons/c/c1/Rebhuehner.jpg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8"/>
              </a:rPr>
              <a:t>http://upload.wikimedia.org/wikipedia/commons/0/04/BredTrollslanda.jpg?uselang=cs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9"/>
              </a:rPr>
              <a:t>http://upload.wikimedia.org/wikipedia/commons/a/a6/Feldgrille.jpg?uselang=cs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0"/>
              </a:rPr>
              <a:t>http://upload.wikimedia.org/wikipedia/commons/d/dd/Lepus_europaeus_Weinsberg_20080501.jpg?uselang=cs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1"/>
              </a:rPr>
              <a:t>http://upload.wikimedia.org/wikipedia/commons/b/b7/Greylag_Goose_%28Anser_anser%29.jpg?uselang=cs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2"/>
              </a:rPr>
              <a:t>http://upload.wikimedia.org/wikipedia/commons/9/93/Esox_lucius_ZOO_1.jpg?uselang=cs</a:t>
            </a:r>
            <a:r>
              <a:rPr lang="cs-CZ" sz="1400" dirty="0" smtClean="0"/>
              <a:t> </a:t>
            </a:r>
            <a:endParaRPr lang="cs-CZ" sz="1400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499993" y="2708476"/>
            <a:ext cx="4032448" cy="1702160"/>
          </a:xfrm>
        </p:spPr>
        <p:txBody>
          <a:bodyPr>
            <a:normAutofit fontScale="90000"/>
          </a:bodyPr>
          <a:lstStyle/>
          <a:p>
            <a:r>
              <a:rPr lang="cs-CZ" sz="4400" b="1" dirty="0" smtClean="0"/>
              <a:t>OPAKOVÁNÍ</a:t>
            </a:r>
            <a:br>
              <a:rPr lang="cs-CZ" sz="4400" b="1" dirty="0" smtClean="0"/>
            </a:br>
            <a:r>
              <a:rPr lang="cs-CZ" sz="4400" b="1" dirty="0" smtClean="0"/>
              <a:t>ŽIVOČICHOVÉ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21641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Doplň aspoň 3 zástupce.</a:t>
            </a: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772816"/>
            <a:ext cx="6637467" cy="401479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Společenstva vod:</a:t>
            </a:r>
          </a:p>
          <a:p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Společenstva polí:</a:t>
            </a:r>
          </a:p>
          <a:p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Společenstva lesů: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9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Doplň potravní řetězec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772816"/>
            <a:ext cx="6637467" cy="482453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komár pisklavý </a:t>
            </a:r>
          </a:p>
          <a:p>
            <a:pPr algn="ctr"/>
            <a:endParaRPr lang="cs-CZ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______________</a:t>
            </a:r>
          </a:p>
          <a:p>
            <a:pPr algn="ctr"/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cs-CZ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</a:rPr>
              <a:t>č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áp bílý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4355976" y="2492896"/>
            <a:ext cx="24231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4355976" y="4293096"/>
            <a:ext cx="24231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58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Doplň.</a:t>
            </a: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772816"/>
            <a:ext cx="6637467" cy="4014797"/>
          </a:xfrm>
        </p:spPr>
        <p:txBody>
          <a:bodyPr>
            <a:normAutofit/>
          </a:bodyPr>
          <a:lstStyle/>
          <a:p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Masožravci se živí ____________.</a:t>
            </a:r>
          </a:p>
          <a:p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Rostlinnou a živočišnou stravou se živí______________.</a:t>
            </a:r>
          </a:p>
          <a:p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18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4" y="764705"/>
            <a:ext cx="7489819" cy="1224135"/>
          </a:xfrm>
        </p:spPr>
        <p:txBody>
          <a:bodyPr>
            <a:normAutofit fontScale="90000"/>
          </a:bodyPr>
          <a:lstStyle/>
          <a:p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Doplň, do jakého společenstva patří následující živočichové.</a:t>
            </a: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988840"/>
            <a:ext cx="6637467" cy="3798773"/>
          </a:xfrm>
        </p:spPr>
        <p:txBody>
          <a:bodyPr>
            <a:normAutofit/>
          </a:bodyPr>
          <a:lstStyle/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12" descr="C:\Users\slatinice\AppData\Local\Microsoft\Windows\Temporary Internet Files\Content.IE5\LATJTL54\MP9001786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2478080" cy="1656184"/>
          </a:xfrm>
          <a:prstGeom prst="rect">
            <a:avLst/>
          </a:prstGeom>
          <a:noFill/>
        </p:spPr>
      </p:pic>
      <p:pic>
        <p:nvPicPr>
          <p:cNvPr id="5" name="Picture 3" descr="C:\Users\PC-0C4S\Desktop\wikimedia POLE Ž\skřivan polní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77072"/>
            <a:ext cx="2837892" cy="189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PC-0C4S\Desktop\wikimedia POLE Ž\sysel ob. 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060848"/>
            <a:ext cx="2927281" cy="219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014" y="4077072"/>
            <a:ext cx="3836341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66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4" y="764705"/>
            <a:ext cx="7489819" cy="1224135"/>
          </a:xfrm>
        </p:spPr>
        <p:txBody>
          <a:bodyPr>
            <a:normAutofit fontScale="90000"/>
          </a:bodyPr>
          <a:lstStyle/>
          <a:p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Doplň, do jakého společenstva patří následující živočichové.</a:t>
            </a: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988840"/>
            <a:ext cx="6637467" cy="3798773"/>
          </a:xfrm>
        </p:spPr>
        <p:txBody>
          <a:bodyPr>
            <a:normAutofit/>
          </a:bodyPr>
          <a:lstStyle/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 descr="C:\Users\slatinice\AppData\Local\Microsoft\Windows\Temporary Internet Files\Content.IE5\DRIEWSQ3\MP9004317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9771" y="4509120"/>
            <a:ext cx="2259536" cy="1728192"/>
          </a:xfrm>
          <a:prstGeom prst="rect">
            <a:avLst/>
          </a:prstGeom>
          <a:noFill/>
        </p:spPr>
      </p:pic>
      <p:pic>
        <p:nvPicPr>
          <p:cNvPr id="6" name="Picture 5" descr="C:\Users\PC-0C4S\Desktop\wikimedia POLE Ž\oroptev p.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799" y="2060848"/>
            <a:ext cx="324542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C-0C4S\Desktop\wikimedia POLE Ž\cvrček p.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77072"/>
            <a:ext cx="316989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-0C4S\Desktop\wikimedia VODY Ž\vážka ploská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12976"/>
            <a:ext cx="236767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54762" y="1541946"/>
            <a:ext cx="2028734" cy="2706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99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4" y="764705"/>
            <a:ext cx="7489819" cy="1224135"/>
          </a:xfrm>
        </p:spPr>
        <p:txBody>
          <a:bodyPr>
            <a:normAutofit fontScale="90000"/>
          </a:bodyPr>
          <a:lstStyle/>
          <a:p>
            <a:r>
              <a:rPr lang="cs-CZ" i="1" smtClean="0">
                <a:solidFill>
                  <a:schemeClr val="accent2">
                    <a:lumMod val="50000"/>
                  </a:schemeClr>
                </a:solidFill>
              </a:rPr>
              <a:t>Doplň,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 jakého společenstva patří následující živočichové.</a:t>
            </a: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988840"/>
            <a:ext cx="6637467" cy="3798773"/>
          </a:xfrm>
        </p:spPr>
        <p:txBody>
          <a:bodyPr>
            <a:normAutofit/>
          </a:bodyPr>
          <a:lstStyle/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23" descr="C:\Users\slatinice\AppData\Local\Microsoft\Windows\Temporary Internet Files\Content.IE5\DRIEWSQ3\MP9004276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132856"/>
            <a:ext cx="2044748" cy="2060848"/>
          </a:xfrm>
          <a:prstGeom prst="rect">
            <a:avLst/>
          </a:prstGeom>
          <a:noFill/>
        </p:spPr>
      </p:pic>
      <p:pic>
        <p:nvPicPr>
          <p:cNvPr id="6" name="Picture 2" descr="C:\Users\PC-0C4S\Desktop\wikimedia POLE Ž\zajíc polní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68635"/>
            <a:ext cx="324238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C-0C4S\Desktop\wikimedia RYBY\štika ob. 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40455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-0C4S\Desktop\wikimedia VODY Ž\husa velká 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92383"/>
            <a:ext cx="221424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99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78</TotalTime>
  <Words>224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Austin</vt:lpstr>
      <vt:lpstr>Motiv sady Office</vt:lpstr>
      <vt:lpstr>Opakování živočichové</vt:lpstr>
      <vt:lpstr>Opakování živočichové</vt:lpstr>
      <vt:lpstr>OPAKOVÁNÍ ŽIVOČICHOVÉ</vt:lpstr>
      <vt:lpstr>Doplň aspoň 3 zástupce.</vt:lpstr>
      <vt:lpstr>Doplň potravní řetězec.</vt:lpstr>
      <vt:lpstr>Doplň.</vt:lpstr>
      <vt:lpstr>Doplň, do jakého společenstva patří následující živočichové.</vt:lpstr>
      <vt:lpstr>Doplň, do jakého společenstva patří následující živočichové.</vt:lpstr>
      <vt:lpstr>Doplň, do jakého společenstva patří následující živočichové.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ROSTLINY</dc:title>
  <dc:creator>PC-0C4S</dc:creator>
  <cp:lastModifiedBy>PC-0C4S</cp:lastModifiedBy>
  <cp:revision>13</cp:revision>
  <dcterms:created xsi:type="dcterms:W3CDTF">2012-05-08T08:47:07Z</dcterms:created>
  <dcterms:modified xsi:type="dcterms:W3CDTF">2012-07-16T08:44:26Z</dcterms:modified>
</cp:coreProperties>
</file>