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0" r:id="rId3"/>
    <p:sldId id="269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3F8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13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684353B-7EFB-43EE-A442-2B2D4273B50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78F0ED5-105E-453C-9159-84F63BE2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4353B-7EFB-43EE-A442-2B2D4273B50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F0ED5-105E-453C-9159-84F63BE2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684353B-7EFB-43EE-A442-2B2D4273B50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78F0ED5-105E-453C-9159-84F63BE2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4353B-7EFB-43EE-A442-2B2D4273B50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F0ED5-105E-453C-9159-84F63BE2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4353B-7EFB-43EE-A442-2B2D4273B50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F0ED5-105E-453C-9159-84F63BE2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4353B-7EFB-43EE-A442-2B2D4273B50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F0ED5-105E-453C-9159-84F63BE2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684353B-7EFB-43EE-A442-2B2D4273B50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F0ED5-105E-453C-9159-84F63BE2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4353B-7EFB-43EE-A442-2B2D4273B50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F0ED5-105E-453C-9159-84F63BE2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4353B-7EFB-43EE-A442-2B2D4273B50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F0ED5-105E-453C-9159-84F63BE294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84353B-7EFB-43EE-A442-2B2D4273B50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F0ED5-105E-453C-9159-84F63BE2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684353B-7EFB-43EE-A442-2B2D4273B50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78F0ED5-105E-453C-9159-84F63BE2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5815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815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5291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758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4051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9344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253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1216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0176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54197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370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684353B-7EFB-43EE-A442-2B2D4273B50F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78F0ED5-105E-453C-9159-84F63BE2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456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f/R%C3%B8d_r%C3%A6v_(Vulpes_vulpes).jpg?uselang=cs" TargetMode="External"/><Relationship Id="rId3" Type="http://schemas.openxmlformats.org/officeDocument/2006/relationships/hyperlink" Target="http://upload.wikimedia.org/wikipedia/commons/a/ab/Capreolus_capreolus_male_p.jpg?uselang=cs" TargetMode="External"/><Relationship Id="rId7" Type="http://schemas.openxmlformats.org/officeDocument/2006/relationships/hyperlink" Target="http://upload.wikimedia.org/wikipedia/commons/8/86/Dortmund-Zoo-IMG_5472-a.jpg?uselang=cs" TargetMode="External"/><Relationship Id="rId12" Type="http://schemas.openxmlformats.org/officeDocument/2006/relationships/image" Target="../media/image2.png"/><Relationship Id="rId2" Type="http://schemas.openxmlformats.org/officeDocument/2006/relationships/hyperlink" Target="http://upload.wikimedia.org/wikipedia/commons/f/f6/Zoo-Dortmund-IMG_5440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d/dd/Lepus_europaeus_Weinsberg_20080501.jpg?uselang=cs" TargetMode="External"/><Relationship Id="rId11" Type="http://schemas.openxmlformats.org/officeDocument/2006/relationships/hyperlink" Target="http://upload.wikimedia.org/wikipedia/commons/c/c4/Vulpes.vulpes.tracks.jpg?uselang=cs" TargetMode="External"/><Relationship Id="rId5" Type="http://schemas.openxmlformats.org/officeDocument/2006/relationships/hyperlink" Target="http://upload.wikimedia.org/wikipedia/commons/6/66/R%C3%B6dr%C3%A4var.jpg?uselang=cs" TargetMode="External"/><Relationship Id="rId10" Type="http://schemas.openxmlformats.org/officeDocument/2006/relationships/hyperlink" Target="http://upload.wikimedia.org/wikipedia/commons/4/43/Roe_deer_track03.jpg?uselang=cs" TargetMode="External"/><Relationship Id="rId4" Type="http://schemas.openxmlformats.org/officeDocument/2006/relationships/hyperlink" Target="http://upload.wikimedia.org/wikipedia/commons/f/ff/Martes_martes_crop.jpg" TargetMode="External"/><Relationship Id="rId9" Type="http://schemas.openxmlformats.org/officeDocument/2006/relationships/hyperlink" Target="http://upload.wikimedia.org/wikipedia/commons/9/9f/Cervus.elaphus.track.jpg?uselang=cs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9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.jpeg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4.jpeg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7030A0"/>
          </a:solidFill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Stopy zvířat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/>
          <a:lstStyle/>
          <a:p>
            <a:pPr marL="0" lvl="0" indent="0" algn="ctr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Člověk a </a:t>
            </a: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jeho svět  (Přírodověda 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pro 4. ročník)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CZ.1.07/1.4.00/21.0866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Šablona: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VY_32_INOVACE_13_STOPY ZVÍŘAT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Sada: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Druh materiálu: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DUM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č.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13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Jméno autora: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Jana Weberová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Škola: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ZŠ A MŠ Cholina, okres Olomouc, příspěvková organizace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        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Cholina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35, 783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22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29. 12. 2011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Přírodověda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Ročník: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čtvrtý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Materiál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(DUM) slouží k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seznámení i k procvičení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učiva stopy živočichů.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                Je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určen ke společné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práci, která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proběhne na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interaktivní tabuli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stopy zvířat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8711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7030A0"/>
          </a:solidFill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Stopy zvířat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/>
          <a:lstStyle/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  <a:latin typeface="Calibri"/>
              </a:rPr>
              <a:t>Zdroje: </a:t>
            </a:r>
            <a:r>
              <a:rPr lang="cs-CZ" sz="1400" b="1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1400" dirty="0" smtClean="0"/>
              <a:t>autorka, </a:t>
            </a:r>
            <a:r>
              <a:rPr lang="cs-CZ" sz="1400" dirty="0" smtClean="0">
                <a:hlinkClick r:id="rId2"/>
              </a:rPr>
              <a:t>http://upload.wikimedia.org/wikipedia/commons/f/f6/Zoo-Dortmund-IMG_5440.JPG?uselang=cs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3"/>
              </a:rPr>
              <a:t>http://upload.wikimedia.org/wikipedia/commons/a/ab/Capreolus_capreolus_male_p.jpg?uselang=cs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4"/>
              </a:rPr>
              <a:t>http://upload.wikimedia.org/wikipedia/commons/f/ff/Martes_martes_crop.jpg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5"/>
              </a:rPr>
              <a:t>http://upload.wikimedia.org/wikipedia/commons/6/66/R%C3%B6dr%C3%A4var.jpg?uselang=cs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6"/>
              </a:rPr>
              <a:t>http://upload.wikimedia.org/wikipedia/commons/d/dd/Lepus_europaeus_Weinsberg_20080501.jpg?uselang=cs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7"/>
              </a:rPr>
              <a:t>http://upload.wikimedia.org/wikipedia/commons/8/86/Dortmund-Zoo-IMG_5472-a.jpg?uselang=cs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8"/>
              </a:rPr>
              <a:t>http://upload.wikimedia.org/wikipedia/commons/e/ef/R%C3%B8d_r%C3%A6v_%28Vulpes_vulpes%29.jpg?uselang=cs</a:t>
            </a:r>
            <a:r>
              <a:rPr lang="cs-CZ" sz="1400" dirty="0" smtClean="0"/>
              <a:t>,  </a:t>
            </a:r>
            <a:r>
              <a:rPr lang="cs-CZ" sz="1400" dirty="0" smtClean="0">
                <a:hlinkClick r:id="rId9"/>
              </a:rPr>
              <a:t>http://upload.wikimedia.org/wikipedia/commons/9/9f/Cervus.elaphus.track.jpg?uselang=cs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10"/>
              </a:rPr>
              <a:t>http://upload.wikimedia.org/wikipedia/commons/4/43/Roe_deer_track03.jpg?uselang=cs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11"/>
              </a:rPr>
              <a:t>http://upload.wikimedia.org/wikipedia/commons/c/c4/Vulpes.vulpes.tracks.jpg?uselang=cs</a:t>
            </a:r>
            <a:r>
              <a:rPr lang="cs-CZ" sz="1400" dirty="0" smtClean="0"/>
              <a:t> </a:t>
            </a:r>
            <a:endParaRPr lang="cs-CZ" sz="1400" dirty="0" smtClean="0">
              <a:solidFill>
                <a:schemeClr val="tx1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65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STOPY ZVÍŘAT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005074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19872" y="5445224"/>
            <a:ext cx="5114778" cy="1101248"/>
          </a:xfrm>
        </p:spPr>
        <p:txBody>
          <a:bodyPr>
            <a:normAutofit/>
          </a:bodyPr>
          <a:lstStyle/>
          <a:p>
            <a:pPr algn="ctr"/>
            <a:r>
              <a:rPr lang="cs-CZ" sz="4400" dirty="0"/>
              <a:t>j</a:t>
            </a:r>
            <a:r>
              <a:rPr lang="cs-CZ" sz="4400" dirty="0" smtClean="0"/>
              <a:t>elen evropský</a:t>
            </a:r>
            <a:endParaRPr lang="cs-CZ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1721528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3764" y="106711"/>
            <a:ext cx="3949879" cy="5266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198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19872" y="5445224"/>
            <a:ext cx="5114778" cy="1101248"/>
          </a:xfrm>
        </p:spPr>
        <p:txBody>
          <a:bodyPr>
            <a:normAutofit/>
          </a:bodyPr>
          <a:lstStyle/>
          <a:p>
            <a:pPr algn="ctr"/>
            <a:r>
              <a:rPr lang="cs-CZ" sz="4400" dirty="0"/>
              <a:t>s</a:t>
            </a:r>
            <a:r>
              <a:rPr lang="cs-CZ" sz="4400" dirty="0" smtClean="0"/>
              <a:t>rnec obecný</a:t>
            </a:r>
            <a:endParaRPr lang="cs-CZ" sz="4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75" y="476672"/>
            <a:ext cx="1870975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D:\wikimMedia 30.3. Ž\srnec obecný (3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32656"/>
            <a:ext cx="3632497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9841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19872" y="5445224"/>
            <a:ext cx="5114778" cy="1101248"/>
          </a:xfrm>
        </p:spPr>
        <p:txBody>
          <a:bodyPr>
            <a:normAutofit/>
          </a:bodyPr>
          <a:lstStyle/>
          <a:p>
            <a:pPr algn="ctr"/>
            <a:r>
              <a:rPr lang="cs-CZ" sz="4400" dirty="0"/>
              <a:t>k</a:t>
            </a:r>
            <a:r>
              <a:rPr lang="cs-CZ" sz="4400" dirty="0" smtClean="0"/>
              <a:t>una lesní</a:t>
            </a:r>
            <a:endParaRPr lang="cs-CZ" sz="4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95536" y="1340768"/>
            <a:ext cx="1801794" cy="4220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314694"/>
            <a:ext cx="5508612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3773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19872" y="5445224"/>
            <a:ext cx="5114778" cy="1101248"/>
          </a:xfrm>
        </p:spPr>
        <p:txBody>
          <a:bodyPr>
            <a:normAutofit/>
          </a:bodyPr>
          <a:lstStyle/>
          <a:p>
            <a:pPr algn="ctr"/>
            <a:r>
              <a:rPr lang="cs-CZ" sz="4400" dirty="0"/>
              <a:t>l</a:t>
            </a:r>
            <a:r>
              <a:rPr lang="cs-CZ" sz="4400" dirty="0" smtClean="0"/>
              <a:t>iška obecná</a:t>
            </a:r>
            <a:endParaRPr lang="cs-CZ" sz="4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76511"/>
            <a:ext cx="1774221" cy="5588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D:\wikimMedia 30.3. Ž\liška obecná (1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623156"/>
            <a:ext cx="6061284" cy="329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206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19872" y="5445224"/>
            <a:ext cx="5114778" cy="1101248"/>
          </a:xfrm>
        </p:spPr>
        <p:txBody>
          <a:bodyPr>
            <a:normAutofit/>
          </a:bodyPr>
          <a:lstStyle/>
          <a:p>
            <a:pPr algn="ctr"/>
            <a:r>
              <a:rPr lang="cs-CZ" sz="4400" dirty="0"/>
              <a:t>z</a:t>
            </a:r>
            <a:r>
              <a:rPr lang="cs-CZ" sz="4400" dirty="0" smtClean="0"/>
              <a:t>ajíc polní</a:t>
            </a:r>
            <a:endParaRPr lang="cs-CZ" sz="4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1445246" cy="5732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C:\Users\PC-0C4S\Desktop\wikimedia POLE Ž\zajíc polní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268760"/>
            <a:ext cx="5400600" cy="359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8541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9535"/>
            <a:ext cx="8496944" cy="712231"/>
          </a:xfrm>
        </p:spPr>
        <p:txBody>
          <a:bodyPr>
            <a:noAutofit/>
          </a:bodyPr>
          <a:lstStyle/>
          <a:p>
            <a:r>
              <a:rPr lang="cs-CZ" sz="4400" dirty="0" smtClean="0"/>
              <a:t>Najdeš moji stopu?</a:t>
            </a:r>
            <a:endParaRPr lang="cs-CZ" sz="4400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54" r="16654"/>
          <a:stretch>
            <a:fillRect/>
          </a:stretch>
        </p:blipFill>
        <p:spPr/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318" y="404664"/>
            <a:ext cx="1052890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652119" y="2852936"/>
            <a:ext cx="1275721" cy="2988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586638" y="4179940"/>
            <a:ext cx="1234424" cy="3888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1988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9535"/>
            <a:ext cx="8496944" cy="712231"/>
          </a:xfrm>
        </p:spPr>
        <p:txBody>
          <a:bodyPr>
            <a:noAutofit/>
          </a:bodyPr>
          <a:lstStyle/>
          <a:p>
            <a:r>
              <a:rPr lang="cs-CZ" sz="4400" dirty="0" smtClean="0"/>
              <a:t>Najdeš moji stopu?</a:t>
            </a:r>
            <a:endParaRPr lang="cs-CZ" sz="4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630903" y="4027453"/>
            <a:ext cx="1052890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Zástupný symbol pro obrázek 8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86" r="12486"/>
          <a:stretch>
            <a:fillRect/>
          </a:stretch>
        </p:blipFill>
        <p:spPr/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803317"/>
            <a:ext cx="1028445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834782"/>
            <a:ext cx="1328525" cy="3937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446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9535"/>
            <a:ext cx="8496944" cy="712231"/>
          </a:xfrm>
        </p:spPr>
        <p:txBody>
          <a:bodyPr>
            <a:noAutofit/>
          </a:bodyPr>
          <a:lstStyle/>
          <a:p>
            <a:r>
              <a:rPr lang="cs-CZ" sz="4400" dirty="0" smtClean="0"/>
              <a:t>Najdeš moji stopu?</a:t>
            </a:r>
            <a:endParaRPr lang="cs-CZ" sz="4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772816"/>
            <a:ext cx="1052890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561266" y="908720"/>
            <a:ext cx="1598494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535994" y="3802900"/>
            <a:ext cx="1440160" cy="4536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Zástupný symbol pro obrázek 3"/>
          <p:cNvPicPr>
            <a:picLocks noGrp="1" noChangeAspect="1"/>
          </p:cNvPicPr>
          <p:nvPr>
            <p:ph type="pic"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87" r="1498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75295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0" y="-19535"/>
            <a:ext cx="3600400" cy="4096607"/>
          </a:xfrm>
        </p:spPr>
        <p:txBody>
          <a:bodyPr>
            <a:noAutofit/>
          </a:bodyPr>
          <a:lstStyle/>
          <a:p>
            <a:r>
              <a:rPr lang="cs-CZ" sz="4400" dirty="0" smtClean="0"/>
              <a:t>Uhádneš, komu patří tato stopa?</a:t>
            </a:r>
            <a:endParaRPr lang="cs-CZ" sz="4400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06" r="1670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26944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0" y="-19535"/>
            <a:ext cx="3600400" cy="4096607"/>
          </a:xfrm>
        </p:spPr>
        <p:txBody>
          <a:bodyPr>
            <a:noAutofit/>
          </a:bodyPr>
          <a:lstStyle/>
          <a:p>
            <a:r>
              <a:rPr lang="cs-CZ" sz="4400" dirty="0" smtClean="0"/>
              <a:t>Uhádneš, komu patří tato stopa?</a:t>
            </a:r>
            <a:endParaRPr lang="cs-CZ" sz="4400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9" r="1176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525005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0" y="-19535"/>
            <a:ext cx="3600400" cy="4096607"/>
          </a:xfrm>
        </p:spPr>
        <p:txBody>
          <a:bodyPr>
            <a:noAutofit/>
          </a:bodyPr>
          <a:lstStyle/>
          <a:p>
            <a:r>
              <a:rPr lang="cs-CZ" sz="4400" dirty="0" smtClean="0"/>
              <a:t>Uhádneš, komu patří tato stopa?</a:t>
            </a:r>
            <a:endParaRPr lang="cs-CZ" sz="4400" dirty="0"/>
          </a:p>
        </p:txBody>
      </p:sp>
      <p:pic>
        <p:nvPicPr>
          <p:cNvPr id="4" name="Zástupný symbol pro obrázek 3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84" r="1678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525005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68</TotalTime>
  <Words>204</Words>
  <Application>Microsoft Office PowerPoint</Application>
  <PresentationFormat>Předvádění na obrazovce (4:3)</PresentationFormat>
  <Paragraphs>32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Bohatý</vt:lpstr>
      <vt:lpstr>Motiv sady Office</vt:lpstr>
      <vt:lpstr>Stopy zvířat</vt:lpstr>
      <vt:lpstr>Stopy zvířat</vt:lpstr>
      <vt:lpstr>STOPY ZVÍŘAT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Najdeš moji stopu?</vt:lpstr>
      <vt:lpstr>Najdeš moji stopu?</vt:lpstr>
      <vt:lpstr>Najdeš moji stopu?</vt:lpstr>
      <vt:lpstr>Uhádneš, komu patří tato stopa?</vt:lpstr>
      <vt:lpstr>Uhádneš, komu patří tato stopa?</vt:lpstr>
      <vt:lpstr>Uhádneš, komu patří tato stopa?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STOPY LESNÍCH ZVÍŘAT</dc:title>
  <dc:creator>PC-0C4S</dc:creator>
  <cp:lastModifiedBy>PC-0C4S</cp:lastModifiedBy>
  <cp:revision>12</cp:revision>
  <dcterms:created xsi:type="dcterms:W3CDTF">2012-05-08T10:16:15Z</dcterms:created>
  <dcterms:modified xsi:type="dcterms:W3CDTF">2012-07-16T08:45:14Z</dcterms:modified>
</cp:coreProperties>
</file>