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3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14" autoAdjust="0"/>
    <p:restoredTop sz="94595" autoAdjust="0"/>
  </p:normalViewPr>
  <p:slideViewPr>
    <p:cSldViewPr>
      <p:cViewPr varScale="1">
        <p:scale>
          <a:sx n="63" d="100"/>
          <a:sy n="63" d="100"/>
        </p:scale>
        <p:origin x="-14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15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A2AEACB-1592-4CD7-8CCF-02DDFAA1A59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244B67E9-5ED7-43D2-9E63-341959FABF8F}" type="parTrans" cxnId="{600966AD-9D2B-47CF-A0C5-53A7721F37E6}">
      <dgm:prSet/>
      <dgm:spPr/>
    </dgm:pt>
    <dgm:pt modelId="{EFDCBB65-BCFF-4075-B29F-273C3FEA3963}" type="sibTrans" cxnId="{600966AD-9D2B-47CF-A0C5-53A7721F37E6}">
      <dgm:prSet/>
      <dgm:spPr/>
    </dgm:pt>
    <dgm:pt modelId="{2F65388F-B839-403B-AF33-0F5EF88518F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2128D52-E127-450D-ADD4-CBD37D600410}" type="parTrans" cxnId="{B3B6371E-E625-4063-9659-D744D887363E}">
      <dgm:prSet/>
      <dgm:spPr/>
    </dgm:pt>
    <dgm:pt modelId="{16BE28AD-E491-4341-8BF8-34071EE13F04}" type="sibTrans" cxnId="{B3B6371E-E625-4063-9659-D744D887363E}">
      <dgm:prSet/>
      <dgm:spPr/>
    </dgm:pt>
    <dgm:pt modelId="{4E716246-EBE1-4457-817B-585906442A2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946E141-2044-4E50-A679-199316ECEEF5}" type="parTrans" cxnId="{DE8BBE86-0790-4226-AC7B-5D8BD8317ACF}">
      <dgm:prSet/>
      <dgm:spPr/>
    </dgm:pt>
    <dgm:pt modelId="{EEA54E32-865E-4E90-96CA-498876A204FF}" type="sibTrans" cxnId="{DE8BBE86-0790-4226-AC7B-5D8BD8317ACF}">
      <dgm:prSet/>
      <dgm:spPr/>
    </dgm:pt>
    <dgm:pt modelId="{069ABAA1-2762-482B-8F48-B407D5717E7C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Památky UNESCO – Lednicko-valtický areál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91FEB0F-E549-4759-8E4B-490F441A8859}" type="parTrans" cxnId="{4C5D3D48-C9B1-411A-B03B-A6C84E783888}">
      <dgm:prSet/>
      <dgm:spPr/>
    </dgm:pt>
    <dgm:pt modelId="{95FA984B-8C01-4B4B-8AD1-A323FACC78EC}" type="sibTrans" cxnId="{4C5D3D48-C9B1-411A-B03B-A6C84E783888}">
      <dgm:prSet/>
      <dgm:spPr/>
    </dgm:pt>
    <dgm:pt modelId="{6BA64658-4B05-4FB9-AD6D-2D76205AED8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7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693BF490-4AA6-4B97-A527-1A72B26ED101}" type="parTrans" cxnId="{B9405E96-CFEE-4E71-858D-E6BB9178089B}">
      <dgm:prSet/>
      <dgm:spPr/>
    </dgm:pt>
    <dgm:pt modelId="{D20CF94A-E2AB-4D45-9558-8B20C4212D24}" type="sibTrans" cxnId="{B9405E96-CFEE-4E71-858D-E6BB9178089B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12C2B171-617C-45BA-BC31-0677AF7A4E88}" type="pres">
      <dgm:prSet presAssocID="{9A2AEACB-1592-4CD7-8CCF-02DDFAA1A59D}" presName="vertSpace2" presStyleLbl="node1" presStyleIdx="0" presStyleCnt="7"/>
      <dgm:spPr/>
    </dgm:pt>
    <dgm:pt modelId="{4736E1B6-CD6E-4E13-A9F9-85AF142A293A}" type="pres">
      <dgm:prSet presAssocID="{9A2AEACB-1592-4CD7-8CCF-02DDFAA1A59D}" presName="circle2" presStyleLbl="node1" presStyleIdx="1" presStyleCnt="7"/>
      <dgm:spPr/>
    </dgm:pt>
    <dgm:pt modelId="{0C7C63EB-85C7-42DD-A89F-766A34C2B464}" type="pres">
      <dgm:prSet presAssocID="{9A2AEACB-1592-4CD7-8CCF-02DDFAA1A59D}" presName="rect2" presStyleLbl="alignAcc1" presStyleIdx="1" presStyleCnt="7"/>
      <dgm:spPr/>
      <dgm:t>
        <a:bodyPr/>
        <a:lstStyle/>
        <a:p>
          <a:endParaRPr lang="cs-CZ"/>
        </a:p>
      </dgm:t>
    </dgm:pt>
    <dgm:pt modelId="{33ED366A-48DD-453F-AFFB-2FA0AECB98BE}" type="pres">
      <dgm:prSet presAssocID="{2F65388F-B839-403B-AF33-0F5EF88518F4}" presName="vertSpace3" presStyleLbl="node1" presStyleIdx="1" presStyleCnt="7"/>
      <dgm:spPr/>
    </dgm:pt>
    <dgm:pt modelId="{5D84AB93-F48C-4C57-AE4D-5714A3152026}" type="pres">
      <dgm:prSet presAssocID="{2F65388F-B839-403B-AF33-0F5EF88518F4}" presName="circle3" presStyleLbl="node1" presStyleIdx="2" presStyleCnt="7"/>
      <dgm:spPr/>
    </dgm:pt>
    <dgm:pt modelId="{BCA65491-8E7B-42EE-BDF1-A12C0ADCEAE1}" type="pres">
      <dgm:prSet presAssocID="{2F65388F-B839-403B-AF33-0F5EF88518F4}" presName="rect3" presStyleLbl="alignAcc1" presStyleIdx="2" presStyleCnt="7"/>
      <dgm:spPr/>
      <dgm:t>
        <a:bodyPr/>
        <a:lstStyle/>
        <a:p>
          <a:endParaRPr lang="cs-CZ"/>
        </a:p>
      </dgm:t>
    </dgm:pt>
    <dgm:pt modelId="{24521A0E-E626-43A4-9768-D57AF36CC6BE}" type="pres">
      <dgm:prSet presAssocID="{4E716246-EBE1-4457-817B-585906442A25}" presName="vertSpace4" presStyleLbl="node1" presStyleIdx="2" presStyleCnt="7"/>
      <dgm:spPr/>
    </dgm:pt>
    <dgm:pt modelId="{1E3D4384-EE38-4A4C-A4DB-2EE512D0BB68}" type="pres">
      <dgm:prSet presAssocID="{4E716246-EBE1-4457-817B-585906442A25}" presName="circle4" presStyleLbl="node1" presStyleIdx="3" presStyleCnt="7"/>
      <dgm:spPr/>
    </dgm:pt>
    <dgm:pt modelId="{D8BC2D0D-1191-4075-B535-67C35B0E1B44}" type="pres">
      <dgm:prSet presAssocID="{4E716246-EBE1-4457-817B-585906442A25}" presName="rect4" presStyleLbl="alignAcc1" presStyleIdx="3" presStyleCnt="7"/>
      <dgm:spPr/>
      <dgm:t>
        <a:bodyPr/>
        <a:lstStyle/>
        <a:p>
          <a:endParaRPr lang="cs-CZ"/>
        </a:p>
      </dgm:t>
    </dgm:pt>
    <dgm:pt modelId="{38AF55CC-CFF2-4CDD-A0C9-3E7C61D12715}" type="pres">
      <dgm:prSet presAssocID="{069ABAA1-2762-482B-8F48-B407D5717E7C}" presName="vertSpace5" presStyleLbl="node1" presStyleIdx="3" presStyleCnt="7"/>
      <dgm:spPr/>
    </dgm:pt>
    <dgm:pt modelId="{AC7C61D4-85DD-4A3C-BA85-61F4698AE27E}" type="pres">
      <dgm:prSet presAssocID="{069ABAA1-2762-482B-8F48-B407D5717E7C}" presName="circle5" presStyleLbl="node1" presStyleIdx="4" presStyleCnt="7"/>
      <dgm:spPr/>
    </dgm:pt>
    <dgm:pt modelId="{566549F9-BC84-4B11-AFE0-95AA10389222}" type="pres">
      <dgm:prSet presAssocID="{069ABAA1-2762-482B-8F48-B407D5717E7C}" presName="rect5" presStyleLbl="alignAcc1" presStyleIdx="4" presStyleCnt="7"/>
      <dgm:spPr/>
      <dgm:t>
        <a:bodyPr/>
        <a:lstStyle/>
        <a:p>
          <a:endParaRPr lang="cs-CZ"/>
        </a:p>
      </dgm:t>
    </dgm:pt>
    <dgm:pt modelId="{3771444B-0DC8-4B22-82E9-05D07ECB10A1}" type="pres">
      <dgm:prSet presAssocID="{6BA64658-4B05-4FB9-AD6D-2D76205AED88}" presName="vertSpace6" presStyleLbl="node1" presStyleIdx="4" presStyleCnt="7"/>
      <dgm:spPr/>
    </dgm:pt>
    <dgm:pt modelId="{9B2CEC22-28A8-47E6-AEC6-A1078228F1BE}" type="pres">
      <dgm:prSet presAssocID="{6BA64658-4B05-4FB9-AD6D-2D76205AED88}" presName="circle6" presStyleLbl="node1" presStyleIdx="5" presStyleCnt="7"/>
      <dgm:spPr/>
    </dgm:pt>
    <dgm:pt modelId="{CDE1DBA1-EFD8-481B-90D7-75933F9B07A1}" type="pres">
      <dgm:prSet presAssocID="{6BA64658-4B05-4FB9-AD6D-2D76205AED88}" presName="rect6" presStyleLbl="alignAcc1" presStyleIdx="5" presStyleCnt="7"/>
      <dgm:spPr/>
      <dgm:t>
        <a:bodyPr/>
        <a:lstStyle/>
        <a:p>
          <a:endParaRPr lang="cs-CZ"/>
        </a:p>
      </dgm:t>
    </dgm:pt>
    <dgm:pt modelId="{FD8A3692-0A33-4BB6-A770-C784197FA08B}" type="pres">
      <dgm:prSet presAssocID="{D1B46980-6531-4606-95E6-44980827E919}" presName="vertSpace7" presStyleLbl="node1" presStyleIdx="5" presStyleCnt="7"/>
      <dgm:spPr/>
    </dgm:pt>
    <dgm:pt modelId="{3FA0C641-6067-4325-BEFD-4BC9F660E932}" type="pres">
      <dgm:prSet presAssocID="{D1B46980-6531-4606-95E6-44980827E919}" presName="circle7" presStyleLbl="node1" presStyleIdx="6" presStyleCnt="7"/>
      <dgm:spPr/>
    </dgm:pt>
    <dgm:pt modelId="{F09D5F18-074A-4952-9445-88F481F1B208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A72D9C-2EEE-48B4-8580-4C82DDD6CF48}" type="pres">
      <dgm:prSet presAssocID="{9A2AEACB-1592-4CD7-8CCF-02DDFAA1A59D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FD18F1-8BFB-4EDB-9CBA-4C3882810F11}" type="pres">
      <dgm:prSet presAssocID="{2F65388F-B839-403B-AF33-0F5EF88518F4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6C9709-514F-4C65-BA29-1358BEB5DCC5}" type="pres">
      <dgm:prSet presAssocID="{4E716246-EBE1-4457-817B-585906442A25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1CA826-7904-47C8-9CAA-EDDAEE7FB989}" type="pres">
      <dgm:prSet presAssocID="{069ABAA1-2762-482B-8F48-B407D5717E7C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5F3C61-8C5A-4122-99A8-C52E7963925E}" type="pres">
      <dgm:prSet presAssocID="{6BA64658-4B05-4FB9-AD6D-2D76205AED8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7A5AE-52BF-4BEB-95FD-C5E517ED6F78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F07D55-AA05-4484-89FB-73379C7E71CB}" type="presOf" srcId="{9A2AEACB-1592-4CD7-8CCF-02DDFAA1A59D}" destId="{0C7C63EB-85C7-42DD-A89F-766A34C2B464}" srcOrd="0" destOrd="0" presId="urn:microsoft.com/office/officeart/2005/8/layout/target3"/>
    <dgm:cxn modelId="{B9405E96-CFEE-4E71-858D-E6BB9178089B}" srcId="{757F3AB3-0718-4624-B441-E567A8F0AB56}" destId="{6BA64658-4B05-4FB9-AD6D-2D76205AED88}" srcOrd="5" destOrd="0" parTransId="{693BF490-4AA6-4B97-A527-1A72B26ED101}" sibTransId="{D20CF94A-E2AB-4D45-9558-8B20C4212D24}"/>
    <dgm:cxn modelId="{F93E21A8-96FE-413D-893D-38341A859EDA}" type="presOf" srcId="{069ABAA1-2762-482B-8F48-B407D5717E7C}" destId="{566549F9-BC84-4B11-AFE0-95AA10389222}" srcOrd="0" destOrd="0" presId="urn:microsoft.com/office/officeart/2005/8/layout/target3"/>
    <dgm:cxn modelId="{B3B6371E-E625-4063-9659-D744D887363E}" srcId="{757F3AB3-0718-4624-B441-E567A8F0AB56}" destId="{2F65388F-B839-403B-AF33-0F5EF88518F4}" srcOrd="2" destOrd="0" parTransId="{72128D52-E127-450D-ADD4-CBD37D600410}" sibTransId="{16BE28AD-E491-4341-8BF8-34071EE13F04}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645B64E-0AD9-4DCF-A893-4C2648773414}" type="presOf" srcId="{6BA64658-4B05-4FB9-AD6D-2D76205AED88}" destId="{CDE1DBA1-EFD8-481B-90D7-75933F9B07A1}" srcOrd="0" destOrd="0" presId="urn:microsoft.com/office/officeart/2005/8/layout/target3"/>
    <dgm:cxn modelId="{07898D27-D658-46EA-84DA-D12333BC6B22}" type="presOf" srcId="{6BA64658-4B05-4FB9-AD6D-2D76205AED88}" destId="{435F3C61-8C5A-4122-99A8-C52E7963925E}" srcOrd="1" destOrd="0" presId="urn:microsoft.com/office/officeart/2005/8/layout/target3"/>
    <dgm:cxn modelId="{99EBE2E2-29FB-4E4B-B127-3D25C73423D5}" type="presOf" srcId="{4E716246-EBE1-4457-817B-585906442A25}" destId="{F66C9709-514F-4C65-BA29-1358BEB5DCC5}" srcOrd="1" destOrd="0" presId="urn:microsoft.com/office/officeart/2005/8/layout/target3"/>
    <dgm:cxn modelId="{600966AD-9D2B-47CF-A0C5-53A7721F37E6}" srcId="{757F3AB3-0718-4624-B441-E567A8F0AB56}" destId="{9A2AEACB-1592-4CD7-8CCF-02DDFAA1A59D}" srcOrd="1" destOrd="0" parTransId="{244B67E9-5ED7-43D2-9E63-341959FABF8F}" sibTransId="{EFDCBB65-BCFF-4075-B29F-273C3FEA3963}"/>
    <dgm:cxn modelId="{C67D9B77-03F3-48E0-B2D5-BCD7B59FBEAF}" type="presOf" srcId="{4E716246-EBE1-4457-817B-585906442A25}" destId="{D8BC2D0D-1191-4075-B535-67C35B0E1B44}" srcOrd="0" destOrd="0" presId="urn:microsoft.com/office/officeart/2005/8/layout/target3"/>
    <dgm:cxn modelId="{4C5D3D48-C9B1-411A-B03B-A6C84E783888}" srcId="{757F3AB3-0718-4624-B441-E567A8F0AB56}" destId="{069ABAA1-2762-482B-8F48-B407D5717E7C}" srcOrd="4" destOrd="0" parTransId="{991FEB0F-E549-4759-8E4B-490F441A8859}" sibTransId="{95FA984B-8C01-4B4B-8AD1-A323FACC78EC}"/>
    <dgm:cxn modelId="{F233BCCB-C2A1-452F-9442-AE3AEE41CF2B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C515678F-A862-45D0-8ADF-FC0EF7B26EB9}" type="presOf" srcId="{069ABAA1-2762-482B-8F48-B407D5717E7C}" destId="{D21CA826-7904-47C8-9CAA-EDDAEE7FB989}" srcOrd="1" destOrd="0" presId="urn:microsoft.com/office/officeart/2005/8/layout/target3"/>
    <dgm:cxn modelId="{D2064EAB-9550-4E9D-B5DE-CDA73F8E6663}" type="presOf" srcId="{D1B46980-6531-4606-95E6-44980827E919}" destId="{F09D5F18-074A-4952-9445-88F481F1B208}" srcOrd="0" destOrd="0" presId="urn:microsoft.com/office/officeart/2005/8/layout/target3"/>
    <dgm:cxn modelId="{DE8BBE86-0790-4226-AC7B-5D8BD8317ACF}" srcId="{757F3AB3-0718-4624-B441-E567A8F0AB56}" destId="{4E716246-EBE1-4457-817B-585906442A25}" srcOrd="3" destOrd="0" parTransId="{5946E141-2044-4E50-A679-199316ECEEF5}" sibTransId="{EEA54E32-865E-4E90-96CA-498876A204FF}"/>
    <dgm:cxn modelId="{2FAC72BD-79F7-42F5-B352-C1F8B9BD6687}" type="presOf" srcId="{757F3AB3-0718-4624-B441-E567A8F0AB56}" destId="{333A1088-737F-45CB-B68E-254E46348037}" srcOrd="0" destOrd="0" presId="urn:microsoft.com/office/officeart/2005/8/layout/target3"/>
    <dgm:cxn modelId="{1990ED8E-6527-4EAA-BCCA-FA62875998A7}" type="presOf" srcId="{2F65388F-B839-403B-AF33-0F5EF88518F4}" destId="{C4FD18F1-8BFB-4EDB-9CBA-4C3882810F11}" srcOrd="1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50A16DE9-6D26-4133-B9EC-1B8BC711F204}" type="presOf" srcId="{2F65388F-B839-403B-AF33-0F5EF88518F4}" destId="{BCA65491-8E7B-42EE-BDF1-A12C0ADCEAE1}" srcOrd="0" destOrd="0" presId="urn:microsoft.com/office/officeart/2005/8/layout/target3"/>
    <dgm:cxn modelId="{A1D98F2B-0A88-40A0-A891-3CADF3B32D4B}" type="presOf" srcId="{9A2AEACB-1592-4CD7-8CCF-02DDFAA1A59D}" destId="{C8A72D9C-2EEE-48B4-8580-4C82DDD6CF48}" srcOrd="1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2F679F32-07A8-4F6C-A36E-AC15BEA1BF8E}" type="presOf" srcId="{D1B46980-6531-4606-95E6-44980827E919}" destId="{7AC7A5AE-52BF-4BEB-95FD-C5E517ED6F78}" srcOrd="1" destOrd="0" presId="urn:microsoft.com/office/officeart/2005/8/layout/target3"/>
    <dgm:cxn modelId="{E65857C9-AC55-41F9-8CA8-FD384A1E85C6}" type="presOf" srcId="{D1D4F407-5343-4D3F-B5B9-D407B03CAEB4}" destId="{AED2198E-93D5-4001-81B4-73124B309672}" srcOrd="1" destOrd="0" presId="urn:microsoft.com/office/officeart/2005/8/layout/target3"/>
    <dgm:cxn modelId="{E19C77CA-A64D-42D9-8EEE-8C4EC2C71C9B}" type="presParOf" srcId="{333A1088-737F-45CB-B68E-254E46348037}" destId="{F5ABB229-8D3B-4694-996A-96F23CF14429}" srcOrd="0" destOrd="0" presId="urn:microsoft.com/office/officeart/2005/8/layout/target3"/>
    <dgm:cxn modelId="{FB38B43F-586A-4CF1-85A8-FAC492464F89}" type="presParOf" srcId="{333A1088-737F-45CB-B68E-254E46348037}" destId="{F41139FD-01EE-4571-8B17-4FB00FC51163}" srcOrd="1" destOrd="0" presId="urn:microsoft.com/office/officeart/2005/8/layout/target3"/>
    <dgm:cxn modelId="{EF73FE27-B148-41C7-B1EE-470D50E89324}" type="presParOf" srcId="{333A1088-737F-45CB-B68E-254E46348037}" destId="{D005CE8C-CC26-4C3E-AC11-E15060ECD759}" srcOrd="2" destOrd="0" presId="urn:microsoft.com/office/officeart/2005/8/layout/target3"/>
    <dgm:cxn modelId="{2E7D5686-C977-4CB2-BBA5-E7CA84118C04}" type="presParOf" srcId="{333A1088-737F-45CB-B68E-254E46348037}" destId="{12C2B171-617C-45BA-BC31-0677AF7A4E88}" srcOrd="3" destOrd="0" presId="urn:microsoft.com/office/officeart/2005/8/layout/target3"/>
    <dgm:cxn modelId="{65DC7D41-EDFC-4DE8-9B47-942992C3102E}" type="presParOf" srcId="{333A1088-737F-45CB-B68E-254E46348037}" destId="{4736E1B6-CD6E-4E13-A9F9-85AF142A293A}" srcOrd="4" destOrd="0" presId="urn:microsoft.com/office/officeart/2005/8/layout/target3"/>
    <dgm:cxn modelId="{3AB4A692-A5D4-4597-940E-525AFEBE4D4A}" type="presParOf" srcId="{333A1088-737F-45CB-B68E-254E46348037}" destId="{0C7C63EB-85C7-42DD-A89F-766A34C2B464}" srcOrd="5" destOrd="0" presId="urn:microsoft.com/office/officeart/2005/8/layout/target3"/>
    <dgm:cxn modelId="{E65F00CC-AB91-496F-99C1-CAE86FEC869F}" type="presParOf" srcId="{333A1088-737F-45CB-B68E-254E46348037}" destId="{33ED366A-48DD-453F-AFFB-2FA0AECB98BE}" srcOrd="6" destOrd="0" presId="urn:microsoft.com/office/officeart/2005/8/layout/target3"/>
    <dgm:cxn modelId="{AE3DD054-A506-405D-A64E-C9303EFFCB3D}" type="presParOf" srcId="{333A1088-737F-45CB-B68E-254E46348037}" destId="{5D84AB93-F48C-4C57-AE4D-5714A3152026}" srcOrd="7" destOrd="0" presId="urn:microsoft.com/office/officeart/2005/8/layout/target3"/>
    <dgm:cxn modelId="{00AC355B-B4AD-403A-B0FB-105B8CCD67E3}" type="presParOf" srcId="{333A1088-737F-45CB-B68E-254E46348037}" destId="{BCA65491-8E7B-42EE-BDF1-A12C0ADCEAE1}" srcOrd="8" destOrd="0" presId="urn:microsoft.com/office/officeart/2005/8/layout/target3"/>
    <dgm:cxn modelId="{6897BE73-4409-4F2D-9727-F17290845D2B}" type="presParOf" srcId="{333A1088-737F-45CB-B68E-254E46348037}" destId="{24521A0E-E626-43A4-9768-D57AF36CC6BE}" srcOrd="9" destOrd="0" presId="urn:microsoft.com/office/officeart/2005/8/layout/target3"/>
    <dgm:cxn modelId="{8962A63D-FE6B-4E42-BFFD-B47893550B56}" type="presParOf" srcId="{333A1088-737F-45CB-B68E-254E46348037}" destId="{1E3D4384-EE38-4A4C-A4DB-2EE512D0BB68}" srcOrd="10" destOrd="0" presId="urn:microsoft.com/office/officeart/2005/8/layout/target3"/>
    <dgm:cxn modelId="{1D8EC57F-D9E1-4333-A4AD-3EA233EDD916}" type="presParOf" srcId="{333A1088-737F-45CB-B68E-254E46348037}" destId="{D8BC2D0D-1191-4075-B535-67C35B0E1B44}" srcOrd="11" destOrd="0" presId="urn:microsoft.com/office/officeart/2005/8/layout/target3"/>
    <dgm:cxn modelId="{C3F2093D-87C5-4B4E-A894-12E4AD547C80}" type="presParOf" srcId="{333A1088-737F-45CB-B68E-254E46348037}" destId="{38AF55CC-CFF2-4CDD-A0C9-3E7C61D12715}" srcOrd="12" destOrd="0" presId="urn:microsoft.com/office/officeart/2005/8/layout/target3"/>
    <dgm:cxn modelId="{01C7A675-454B-4791-A312-1BAA7921EEEA}" type="presParOf" srcId="{333A1088-737F-45CB-B68E-254E46348037}" destId="{AC7C61D4-85DD-4A3C-BA85-61F4698AE27E}" srcOrd="13" destOrd="0" presId="urn:microsoft.com/office/officeart/2005/8/layout/target3"/>
    <dgm:cxn modelId="{7E8BFA9C-D74C-47E4-B6C4-C9AAEDF5E21C}" type="presParOf" srcId="{333A1088-737F-45CB-B68E-254E46348037}" destId="{566549F9-BC84-4B11-AFE0-95AA10389222}" srcOrd="14" destOrd="0" presId="urn:microsoft.com/office/officeart/2005/8/layout/target3"/>
    <dgm:cxn modelId="{D6CCB504-E12A-4AB6-BD20-9B6855F75788}" type="presParOf" srcId="{333A1088-737F-45CB-B68E-254E46348037}" destId="{3771444B-0DC8-4B22-82E9-05D07ECB10A1}" srcOrd="15" destOrd="0" presId="urn:microsoft.com/office/officeart/2005/8/layout/target3"/>
    <dgm:cxn modelId="{6F903848-1CF1-4A74-BF2F-4292CA3CC2B9}" type="presParOf" srcId="{333A1088-737F-45CB-B68E-254E46348037}" destId="{9B2CEC22-28A8-47E6-AEC6-A1078228F1BE}" srcOrd="16" destOrd="0" presId="urn:microsoft.com/office/officeart/2005/8/layout/target3"/>
    <dgm:cxn modelId="{B1D88FCE-04EF-43BB-93F4-777DB92AB2E6}" type="presParOf" srcId="{333A1088-737F-45CB-B68E-254E46348037}" destId="{CDE1DBA1-EFD8-481B-90D7-75933F9B07A1}" srcOrd="17" destOrd="0" presId="urn:microsoft.com/office/officeart/2005/8/layout/target3"/>
    <dgm:cxn modelId="{79AAFB8B-C4FC-4A3A-A05D-FC52DC471B42}" type="presParOf" srcId="{333A1088-737F-45CB-B68E-254E46348037}" destId="{FD8A3692-0A33-4BB6-A770-C784197FA08B}" srcOrd="18" destOrd="0" presId="urn:microsoft.com/office/officeart/2005/8/layout/target3"/>
    <dgm:cxn modelId="{64F74609-6295-49DE-8F3E-F86CB1B5D683}" type="presParOf" srcId="{333A1088-737F-45CB-B68E-254E46348037}" destId="{3FA0C641-6067-4325-BEFD-4BC9F660E932}" srcOrd="19" destOrd="0" presId="urn:microsoft.com/office/officeart/2005/8/layout/target3"/>
    <dgm:cxn modelId="{E543BE13-07BF-446C-9A81-BCFD5F8B524F}" type="presParOf" srcId="{333A1088-737F-45CB-B68E-254E46348037}" destId="{F09D5F18-074A-4952-9445-88F481F1B208}" srcOrd="20" destOrd="0" presId="urn:microsoft.com/office/officeart/2005/8/layout/target3"/>
    <dgm:cxn modelId="{A05A4D78-F43E-4B42-A3F6-9DB3E3B81B22}" type="presParOf" srcId="{333A1088-737F-45CB-B68E-254E46348037}" destId="{AED2198E-93D5-4001-81B4-73124B309672}" srcOrd="21" destOrd="0" presId="urn:microsoft.com/office/officeart/2005/8/layout/target3"/>
    <dgm:cxn modelId="{4462DCD6-58E1-4523-ADC8-7941E8DB5336}" type="presParOf" srcId="{333A1088-737F-45CB-B68E-254E46348037}" destId="{C8A72D9C-2EEE-48B4-8580-4C82DDD6CF48}" srcOrd="22" destOrd="0" presId="urn:microsoft.com/office/officeart/2005/8/layout/target3"/>
    <dgm:cxn modelId="{27A699FE-E68C-4E63-B829-BCFDF64E70B1}" type="presParOf" srcId="{333A1088-737F-45CB-B68E-254E46348037}" destId="{C4FD18F1-8BFB-4EDB-9CBA-4C3882810F11}" srcOrd="23" destOrd="0" presId="urn:microsoft.com/office/officeart/2005/8/layout/target3"/>
    <dgm:cxn modelId="{96AD7D0B-9491-49AE-9DE5-5A085B5043E5}" type="presParOf" srcId="{333A1088-737F-45CB-B68E-254E46348037}" destId="{F66C9709-514F-4C65-BA29-1358BEB5DCC5}" srcOrd="24" destOrd="0" presId="urn:microsoft.com/office/officeart/2005/8/layout/target3"/>
    <dgm:cxn modelId="{32BB68EB-F4D7-42F2-BA01-11FA3C0F4611}" type="presParOf" srcId="{333A1088-737F-45CB-B68E-254E46348037}" destId="{D21CA826-7904-47C8-9CAA-EDDAEE7FB989}" srcOrd="25" destOrd="0" presId="urn:microsoft.com/office/officeart/2005/8/layout/target3"/>
    <dgm:cxn modelId="{53F37880-5B2D-4287-9C04-0EB907B2C608}" type="presParOf" srcId="{333A1088-737F-45CB-B68E-254E46348037}" destId="{435F3C61-8C5A-4122-99A8-C52E7963925E}" srcOrd="26" destOrd="0" presId="urn:microsoft.com/office/officeart/2005/8/layout/target3"/>
    <dgm:cxn modelId="{9749E349-69BE-4C4C-8AB1-55EE77B3DB88}" type="presParOf" srcId="{333A1088-737F-45CB-B68E-254E46348037}" destId="{7AC7A5AE-52BF-4BEB-95FD-C5E517ED6F78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4736E1B6-CD6E-4E13-A9F9-85AF142A293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C7C63EB-85C7-42DD-A89F-766A34C2B464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5D84AB93-F48C-4C57-AE4D-5714A3152026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CA65491-8E7B-42EE-BDF1-A12C0ADCEAE1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1E3D4384-EE38-4A4C-A4DB-2EE512D0BB68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8BC2D0D-1191-4075-B535-67C35B0E1B44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AC7C61D4-85DD-4A3C-BA85-61F4698AE27E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6549F9-BC84-4B11-AFE0-95AA10389222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Památky UNESCO – Lednicko-valtický areál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9B2CEC22-28A8-47E6-AEC6-A1078228F1BE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DE1DBA1-EFD8-481B-90D7-75933F9B07A1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7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3FA0C641-6067-4325-BEFD-4BC9F660E932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09D5F18-074A-4952-9445-88F481F1B208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FBA64F-9C33-4D16-81B6-D9050CD6B330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67A9B2-B244-48AC-82A3-EA237B4B96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7C4F-DDDF-4FEE-9DA7-18593D7EA2F4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5FB63-68D4-459F-BEC1-954F17CB7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7C4F-DDDF-4FEE-9DA7-18593D7EA2F4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5FB63-68D4-459F-BEC1-954F17CB7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7C4F-DDDF-4FEE-9DA7-18593D7EA2F4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5FB63-68D4-459F-BEC1-954F17CB7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7C4F-DDDF-4FEE-9DA7-18593D7EA2F4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5FB63-68D4-459F-BEC1-954F17CB7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7C4F-DDDF-4FEE-9DA7-18593D7EA2F4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5FB63-68D4-459F-BEC1-954F17CB7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7C4F-DDDF-4FEE-9DA7-18593D7EA2F4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5FB63-68D4-459F-BEC1-954F17CB7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7C4F-DDDF-4FEE-9DA7-18593D7EA2F4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5FB63-68D4-459F-BEC1-954F17CB7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7C4F-DDDF-4FEE-9DA7-18593D7EA2F4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5FB63-68D4-459F-BEC1-954F17CB7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7C4F-DDDF-4FEE-9DA7-18593D7EA2F4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5FB63-68D4-459F-BEC1-954F17CB7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7C4F-DDDF-4FEE-9DA7-18593D7EA2F4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5FB63-68D4-459F-BEC1-954F17CB7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07C4F-DDDF-4FEE-9DA7-18593D7EA2F4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5FB63-68D4-459F-BEC1-954F17CB7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B07C4F-DDDF-4FEE-9DA7-18593D7EA2F4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5FB63-68D4-459F-BEC1-954F17CB7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Lednicko-valtick%C3%BD_are%C3%A1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ednice,_minaret_(02).jpg" TargetMode="External"/><Relationship Id="rId3" Type="http://schemas.openxmlformats.org/officeDocument/2006/relationships/hyperlink" Target="http://www.pamatky-unesco.cz/pamatky-v-cr/lednicko-valticky-areal" TargetMode="External"/><Relationship Id="rId7" Type="http://schemas.openxmlformats.org/officeDocument/2006/relationships/hyperlink" Target="http://commons.wikimedia.org/wiki/File:Jan%C5%AFv_hrad.jpg" TargetMode="External"/><Relationship Id="rId12" Type="http://schemas.openxmlformats.org/officeDocument/2006/relationships/hyperlink" Target="http://commons.wikimedia.org/wiki/File:Valtice_Castle_(2).jpg" TargetMode="External"/><Relationship Id="rId2" Type="http://schemas.openxmlformats.org/officeDocument/2006/relationships/hyperlink" Target="http://commons.wikimedia.org/wiki/File:Lednice,_z%C3%A1mek_(05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Z%C3%A1meck%C3%BD_park_Lednice.jpg" TargetMode="External"/><Relationship Id="rId11" Type="http://schemas.openxmlformats.org/officeDocument/2006/relationships/hyperlink" Target="http://commons.wikimedia.org/wiki/File:Apollon%C5%AFv_chr%C3%A1m_(1).jpg" TargetMode="External"/><Relationship Id="rId5" Type="http://schemas.openxmlformats.org/officeDocument/2006/relationships/hyperlink" Target="http://commons.wikimedia.org/wiki/File:Lednice,_sklen%C3%ADk_(01).jpg" TargetMode="External"/><Relationship Id="rId10" Type="http://schemas.openxmlformats.org/officeDocument/2006/relationships/hyperlink" Target="http://commons.wikimedia.org/wiki/File:T%C5%99i_Gr%C3%A1cie_(1).jpg" TargetMode="External"/><Relationship Id="rId4" Type="http://schemas.openxmlformats.org/officeDocument/2006/relationships/hyperlink" Target="http://commons.wikimedia.org/wiki/File:Lednice,_z%C3%A1mek_(04).jpg" TargetMode="External"/><Relationship Id="rId9" Type="http://schemas.openxmlformats.org/officeDocument/2006/relationships/hyperlink" Target="http://commons.wikimedia.org/wiki/File:Rendezvous_(4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141277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755576" y="4077072"/>
            <a:ext cx="32592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              Metodický list / 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63688" y="4365104"/>
            <a:ext cx="684076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-Prezentace může být využita ve 4. a 5. ročníku při bližším seznámení s jednotlivými  památkami UNESCO v České republice.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-Při prohlídce Lednicko-valtického areálu se žáci seznamují s pojmem kulturní krajina a pozorují spojení lidských výtvorů a krajiny. U jednotlivých staveb v Lednickém parku mohou určit, kde stojí originály těchto staveb. Areál najdou  na mapě a zařadí ho do správného kraje.  Na závěr si mohou  vyzkoušet svou pozornost na krátkém testu.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-Prezentace se může využít i při opakování učiva nebo v 5.ročníku  při výuce o krajích České republiky.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52737"/>
            <a:ext cx="7772400" cy="254771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PAMÁTKY UNESCO</a:t>
            </a:r>
            <a:endParaRPr lang="cs-CZ" sz="10000" b="1" i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933056"/>
            <a:ext cx="7776864" cy="223224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rgbClr val="F61C7F"/>
                </a:solidFill>
                <a:latin typeface="Times New Roman" pitchFamily="18" charset="0"/>
                <a:cs typeface="Times New Roman" pitchFamily="18" charset="0"/>
              </a:rPr>
              <a:t>LEDNICKO-VALTICKÝ AREÁL</a:t>
            </a:r>
            <a:endParaRPr lang="cs-CZ" sz="6000" b="1" i="1" dirty="0">
              <a:solidFill>
                <a:srgbClr val="F61C7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143000"/>
          </a:xfrm>
        </p:spPr>
        <p:txBody>
          <a:bodyPr>
            <a:noAutofit/>
          </a:bodyPr>
          <a:lstStyle/>
          <a:p>
            <a:r>
              <a:rPr lang="cs-CZ" sz="4800" b="1" i="1" dirty="0" smtClean="0">
                <a:solidFill>
                  <a:srgbClr val="F61C7F"/>
                </a:solidFill>
                <a:latin typeface="Times New Roman" pitchFamily="18" charset="0"/>
                <a:cs typeface="Times New Roman" pitchFamily="18" charset="0"/>
              </a:rPr>
              <a:t>LEDNICKO-VALTICKÝ AREÁL</a:t>
            </a:r>
            <a:endParaRPr lang="cs-CZ" sz="4800" b="1" i="1" dirty="0">
              <a:solidFill>
                <a:srgbClr val="F61C7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zapsán r.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1996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jako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unikátní příklad kulturní krajiny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(společný výtvor člověka a přírody)</a:t>
            </a:r>
            <a:endParaRPr lang="cs-CZ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Lednice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zámek, skleník a přírodní romantický park se zámeckou zahradou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v lednickém parku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plastiky, vodotrysky, rybníčky, fontány, obora, mnoho staveb	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nejznámější stavby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Janův hrad, Hraniční zámeček,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Apollonův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chrám,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Chrám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Tří Grácií,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Dianin chrám, Minaret, Obelisk, Kaple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sv.Huberta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3000" b="1" u="sng" dirty="0" smtClean="0">
                <a:latin typeface="Times New Roman" pitchFamily="18" charset="0"/>
                <a:cs typeface="Times New Roman" pitchFamily="18" charset="0"/>
              </a:rPr>
              <a:t>Lednické rybníky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společně tvoří přírodní ornitologickou rezervaci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Mlýnský, </a:t>
            </a:r>
            <a:r>
              <a:rPr lang="cs-CZ" sz="3000" dirty="0" err="1" smtClean="0">
                <a:latin typeface="Times New Roman" pitchFamily="18" charset="0"/>
                <a:cs typeface="Times New Roman" pitchFamily="18" charset="0"/>
              </a:rPr>
              <a:t>Hlohovecký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, Prostřední, Zámecký</a:t>
            </a:r>
          </a:p>
          <a:p>
            <a:pPr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3000" b="1" u="sng" dirty="0" smtClean="0">
                <a:latin typeface="Times New Roman" pitchFamily="18" charset="0"/>
                <a:cs typeface="Times New Roman" pitchFamily="18" charset="0"/>
              </a:rPr>
              <a:t>Valtice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– původní hrad byl přestavován, poslední změny v 19.století, kdy bylo postaveno divadlo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- k zámku patří francouzská zahrada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085184"/>
            <a:ext cx="5486400" cy="64807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ZÁMEK LEDNICE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/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4941168"/>
            <a:ext cx="6336704" cy="72008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LEDNICE-ZÁMECKÁ KAPLE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LEDNIC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836712"/>
            <a:ext cx="5486400" cy="4114800"/>
          </a:xfr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013176"/>
            <a:ext cx="5486400" cy="7920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LEDNICE - SKLENÍK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764704"/>
            <a:ext cx="5486400" cy="4114800"/>
          </a:xfr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5013176"/>
            <a:ext cx="6696744" cy="720080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LEDNICE – ZÁMECKÝ PARK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ZMECK_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078" r="5078"/>
          <a:stretch>
            <a:fillRect/>
          </a:stretch>
        </p:blipFill>
        <p:spPr>
          <a:xfrm>
            <a:off x="1835696" y="620688"/>
            <a:ext cx="5486400" cy="4114800"/>
          </a:xfr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157192"/>
            <a:ext cx="5486400" cy="7920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LEDNICE – JANŮV HRAD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907704" y="836712"/>
            <a:ext cx="5486400" cy="4114800"/>
          </a:xfr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48064" y="2852936"/>
            <a:ext cx="3528392" cy="151216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LEDNICE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MINARET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450px-Lednice,_minaret_(02)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476672"/>
            <a:ext cx="4068000" cy="5424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229200"/>
            <a:ext cx="5876056" cy="72008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LEDNICE – DIANIN CHRÁM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Rendezvous_(4)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250" r="5250"/>
          <a:stretch>
            <a:fillRect/>
          </a:stretch>
        </p:blipFill>
        <p:spPr>
          <a:xfrm>
            <a:off x="1835696" y="764704"/>
            <a:ext cx="5486400" cy="4114800"/>
          </a:xfr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5085184"/>
            <a:ext cx="6984776" cy="720080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LEDNICE – CHRÁM TŘÍ GRÁCIÍ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Rendezvous_(4)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12667" r="12667"/>
          <a:stretch>
            <a:fillRect/>
          </a:stretch>
        </p:blipFill>
        <p:spPr>
          <a:xfrm>
            <a:off x="1763688" y="836712"/>
            <a:ext cx="5486400" cy="4114800"/>
          </a:xfr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5157192"/>
            <a:ext cx="6984776" cy="72008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LEDNICE – APOLLONŮV CHRÁM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6583" r="6583"/>
          <a:stretch>
            <a:fillRect/>
          </a:stretch>
        </p:blipFill>
        <p:spPr>
          <a:xfrm>
            <a:off x="1763688" y="908720"/>
            <a:ext cx="5486400" cy="4114800"/>
          </a:xfr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69160"/>
            <a:ext cx="5486400" cy="936104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ZÁMEK VALTICE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Valtice_Castle_(2)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3000" r="3000"/>
          <a:stretch>
            <a:fillRect/>
          </a:stretch>
        </p:blipFill>
        <p:spPr>
          <a:xfrm>
            <a:off x="1907704" y="836712"/>
            <a:ext cx="5486400" cy="4114800"/>
          </a:xfr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32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64704"/>
            <a:ext cx="9144000" cy="609329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1) Co znamená pojem kulturní krajina?</a:t>
            </a:r>
          </a:p>
          <a:p>
            <a:pPr marL="514350" indent="-51435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společný výtvor člověka a přírody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2) Které zámky jsou v Lednicko-valtickém areálu?</a:t>
            </a:r>
          </a:p>
          <a:p>
            <a:pPr marL="514350" indent="-51435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Lednice a Valtice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3) Která stavba napodobuje středověkou stavbu?</a:t>
            </a:r>
          </a:p>
          <a:p>
            <a:pPr marL="514350" indent="-51435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Janův hrad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4) Která stavba v Lednickém parku je nejvyšší?</a:t>
            </a:r>
          </a:p>
          <a:p>
            <a:pPr marL="514350" indent="-51435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minaret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514350" indent="-51435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5) Které stavby připomínají starověké Řecko?</a:t>
            </a:r>
          </a:p>
          <a:p>
            <a:pPr marL="514350" indent="-51435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err="1" smtClean="0">
                <a:latin typeface="Times New Roman" pitchFamily="18" charset="0"/>
                <a:cs typeface="Times New Roman" pitchFamily="18" charset="0"/>
              </a:rPr>
              <a:t>Apollonův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chrám, </a:t>
            </a:r>
            <a:r>
              <a:rPr lang="cs-CZ" sz="2400" b="1" i="1" dirty="0" err="1" smtClean="0">
                <a:latin typeface="Times New Roman" pitchFamily="18" charset="0"/>
                <a:cs typeface="Times New Roman" pitchFamily="18" charset="0"/>
              </a:rPr>
              <a:t>Chrám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Tří grácií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514350" indent="-51435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6) Kolik rybníků je v Lednicko-valtickém areálu? Jak se jmenují?</a:t>
            </a:r>
          </a:p>
          <a:p>
            <a:pPr marL="514350" indent="-51435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4 -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Mlýnský, </a:t>
            </a:r>
            <a:r>
              <a:rPr lang="cs-CZ" sz="2400" b="1" i="1" dirty="0" err="1" smtClean="0">
                <a:latin typeface="Times New Roman" pitchFamily="18" charset="0"/>
                <a:cs typeface="Times New Roman" pitchFamily="18" charset="0"/>
              </a:rPr>
              <a:t>Hlohovecký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, Prostřední, Zámecký</a:t>
            </a:r>
          </a:p>
          <a:p>
            <a:pPr marL="514350" indent="-51435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arenR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445624" cy="54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HAROLD.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12.4.2012].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&lt;http://commons.wikimedia.org/wiki/File:Lednice,_z%C3%A1mek_(05).jpg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HAROLD.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12.4.2012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&lt;http://commons.wikimedia.org/wiki/File:Lednice,_z%C3%A1mek_(04).jpg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HAROLD.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12.4.2012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&lt;http://commons.wikimedia.org/wiki/File:Lednice,_sklen%C3%ADk_(01).jpg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PRAŽÁK, Zdeněk.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12.4.2012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&lt;http://commons.wikimedia.org/wiki/File:Z%C3%A1meck%C3%BD_park_Lednice.jpg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DEZIDOR.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12.4.2012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&lt;http://commons.wikimedia.org/wiki/File:Jan%C5%AFv_hrad.jpg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HAROLD.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12.4.2012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&lt;http://commons.wikimedia.org/wiki/File:Lednice,_minaret_(02).jpg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HUHULENIK.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12.4.2012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&lt;http://commons.wikimedia.org/wiki/File:Rendezvous_(4).jpg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HUHULENIK.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12.4.2012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&lt;http://commons.wikimedia.org/wiki/File:T%C5%99i_Gr%C3%A1cie_(1).jpg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HUHULENIK.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12.4.2012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&lt;http://commons.wikimedia.org/wiki/File:Apollon%C5%AFv_chr%C3%A1m_(1).jpg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HUHULENIK.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  <a:hlinkClick r:id="rId12"/>
              </a:rPr>
              <a:t>12.4.2012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&lt;http://commons.wikimedia.org/wiki/File:Valtice_Castle_(2).jpg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BLAŽKOVÁ, Milena.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11 pokladů Čech a Moravy.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Albatros, 2002.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8000010879. s. 133 – 146.</a:t>
            </a: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509</Words>
  <Application>Microsoft Office PowerPoint</Application>
  <PresentationFormat>Předvádění na obrazovce (4:3)</PresentationFormat>
  <Paragraphs>72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PAMÁTKY UNESCO</vt:lpstr>
      <vt:lpstr>LEDNICKO-VALTICKÝ AREÁL</vt:lpstr>
      <vt:lpstr>Snímek 4</vt:lpstr>
      <vt:lpstr>         ZÁMEK LEDNICE</vt:lpstr>
      <vt:lpstr>  LEDNICE-ZÁMECKÁ KAPLE</vt:lpstr>
      <vt:lpstr>       LEDNICE - SKLENÍK</vt:lpstr>
      <vt:lpstr>   LEDNICE – ZÁMECKÝ PARK</vt:lpstr>
      <vt:lpstr>  LEDNICE – JANŮV HRAD</vt:lpstr>
      <vt:lpstr>LEDNICE             MINARET</vt:lpstr>
      <vt:lpstr> LEDNICE – DIANIN CHRÁM</vt:lpstr>
      <vt:lpstr> LEDNICE – CHRÁM TŘÍ GRÁCIÍ</vt:lpstr>
      <vt:lpstr>  LEDNICE – APOLLONŮV CHRÁM</vt:lpstr>
      <vt:lpstr>          ZÁMEK VALTICE</vt:lpstr>
      <vt:lpstr>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 UNESCO</dc:title>
  <dc:creator>Marta</dc:creator>
  <cp:lastModifiedBy>Marta</cp:lastModifiedBy>
  <cp:revision>25</cp:revision>
  <dcterms:created xsi:type="dcterms:W3CDTF">2012-01-03T16:35:10Z</dcterms:created>
  <dcterms:modified xsi:type="dcterms:W3CDTF">2012-06-24T08:23:46Z</dcterms:modified>
</cp:coreProperties>
</file>