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5BBC0E6-EC01-4C99-AFF9-B0B2122BA3D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28A857A-1FCD-4C65-83F1-051C21CE6B5C}" type="parTrans" cxnId="{B620CBE8-6314-46C7-9718-F94FDC92CE18}">
      <dgm:prSet/>
      <dgm:spPr/>
    </dgm:pt>
    <dgm:pt modelId="{4B1AB69C-AE7B-4800-9DB2-CE2D412D5524}" type="sibTrans" cxnId="{B620CBE8-6314-46C7-9718-F94FDC92CE18}">
      <dgm:prSet/>
      <dgm:spPr/>
    </dgm:pt>
    <dgm:pt modelId="{3371C60B-DD39-4C60-BE78-E4202428897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3976C91-9FAA-4935-877A-2DE55C5090F3}" type="parTrans" cxnId="{2A248AB8-A03D-4CC3-9402-A70F9453A8B0}">
      <dgm:prSet/>
      <dgm:spPr/>
    </dgm:pt>
    <dgm:pt modelId="{F436FFE5-17FD-4AB0-A8A6-FAC8369365EB}" type="sibTrans" cxnId="{2A248AB8-A03D-4CC3-9402-A70F9453A8B0}">
      <dgm:prSet/>
      <dgm:spPr/>
    </dgm:pt>
    <dgm:pt modelId="{CA3647BF-2440-4E3B-9024-5BD927D2925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019A054-9B7C-4879-B485-0DCE17BE36A0}" type="parTrans" cxnId="{C0AC63D9-D9C3-48DE-B297-92C25473FE16}">
      <dgm:prSet/>
      <dgm:spPr/>
    </dgm:pt>
    <dgm:pt modelId="{390D3B80-AA5F-4EA1-8EAD-23E56B5086D6}" type="sibTrans" cxnId="{C0AC63D9-D9C3-48DE-B297-92C25473FE16}">
      <dgm:prSet/>
      <dgm:spPr/>
    </dgm:pt>
    <dgm:pt modelId="{741A930B-8179-41EA-9021-F3A3FD6CBE1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– Litomyšl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5D620BD-CEB7-4CBC-BB7A-09EE82988148}" type="parTrans" cxnId="{5F413D12-9811-4C6E-9DAA-E937AC13F2DC}">
      <dgm:prSet/>
      <dgm:spPr/>
    </dgm:pt>
    <dgm:pt modelId="{5E8B1ED2-1F64-4FFF-8398-09E373A172A0}" type="sibTrans" cxnId="{5F413D12-9811-4C6E-9DAA-E937AC13F2DC}">
      <dgm:prSet/>
      <dgm:spPr/>
    </dgm:pt>
    <dgm:pt modelId="{764B5D1E-BA6C-428C-9FF4-B39B093CC12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9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793A007-497F-41CE-8340-F29A6C483486}" type="parTrans" cxnId="{E5889265-D01B-42D2-A53B-6B952044E423}">
      <dgm:prSet/>
      <dgm:spPr/>
    </dgm:pt>
    <dgm:pt modelId="{AD10A6BA-C77C-442C-980F-413E3CDD646E}" type="sibTrans" cxnId="{E5889265-D01B-42D2-A53B-6B952044E423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03B15F78-06E1-4B93-A39D-1723205076E4}" type="pres">
      <dgm:prSet presAssocID="{B5BBC0E6-EC01-4C99-AFF9-B0B2122BA3DD}" presName="vertSpace2" presStyleLbl="node1" presStyleIdx="0" presStyleCnt="7"/>
      <dgm:spPr/>
    </dgm:pt>
    <dgm:pt modelId="{67131B35-9BE2-42F1-90FE-7463FA557443}" type="pres">
      <dgm:prSet presAssocID="{B5BBC0E6-EC01-4C99-AFF9-B0B2122BA3DD}" presName="circle2" presStyleLbl="node1" presStyleIdx="1" presStyleCnt="7"/>
      <dgm:spPr/>
    </dgm:pt>
    <dgm:pt modelId="{97318861-5CA5-47DE-932F-07742920BB77}" type="pres">
      <dgm:prSet presAssocID="{B5BBC0E6-EC01-4C99-AFF9-B0B2122BA3DD}" presName="rect2" presStyleLbl="alignAcc1" presStyleIdx="1" presStyleCnt="7"/>
      <dgm:spPr/>
      <dgm:t>
        <a:bodyPr/>
        <a:lstStyle/>
        <a:p>
          <a:endParaRPr lang="cs-CZ"/>
        </a:p>
      </dgm:t>
    </dgm:pt>
    <dgm:pt modelId="{1F75EB3D-90FA-4526-AFD7-321B1D2DDE35}" type="pres">
      <dgm:prSet presAssocID="{3371C60B-DD39-4C60-BE78-E4202428897C}" presName="vertSpace3" presStyleLbl="node1" presStyleIdx="1" presStyleCnt="7"/>
      <dgm:spPr/>
    </dgm:pt>
    <dgm:pt modelId="{5532F126-2340-4C21-8D1A-5C6A347D6211}" type="pres">
      <dgm:prSet presAssocID="{3371C60B-DD39-4C60-BE78-E4202428897C}" presName="circle3" presStyleLbl="node1" presStyleIdx="2" presStyleCnt="7"/>
      <dgm:spPr/>
    </dgm:pt>
    <dgm:pt modelId="{718E21D1-768F-4DF5-B8EF-46FA2C5A1BFA}" type="pres">
      <dgm:prSet presAssocID="{3371C60B-DD39-4C60-BE78-E4202428897C}" presName="rect3" presStyleLbl="alignAcc1" presStyleIdx="2" presStyleCnt="7"/>
      <dgm:spPr/>
      <dgm:t>
        <a:bodyPr/>
        <a:lstStyle/>
        <a:p>
          <a:endParaRPr lang="cs-CZ"/>
        </a:p>
      </dgm:t>
    </dgm:pt>
    <dgm:pt modelId="{5BC84641-5A3C-4EEC-8F56-DD0DE3363DCA}" type="pres">
      <dgm:prSet presAssocID="{CA3647BF-2440-4E3B-9024-5BD927D29259}" presName="vertSpace4" presStyleLbl="node1" presStyleIdx="2" presStyleCnt="7"/>
      <dgm:spPr/>
    </dgm:pt>
    <dgm:pt modelId="{57C30577-34C7-4344-88CC-BFC3596CA2AA}" type="pres">
      <dgm:prSet presAssocID="{CA3647BF-2440-4E3B-9024-5BD927D29259}" presName="circle4" presStyleLbl="node1" presStyleIdx="3" presStyleCnt="7"/>
      <dgm:spPr/>
    </dgm:pt>
    <dgm:pt modelId="{E42C7B98-FC22-4554-AE36-F9772D2FE28D}" type="pres">
      <dgm:prSet presAssocID="{CA3647BF-2440-4E3B-9024-5BD927D29259}" presName="rect4" presStyleLbl="alignAcc1" presStyleIdx="3" presStyleCnt="7"/>
      <dgm:spPr/>
      <dgm:t>
        <a:bodyPr/>
        <a:lstStyle/>
        <a:p>
          <a:endParaRPr lang="cs-CZ"/>
        </a:p>
      </dgm:t>
    </dgm:pt>
    <dgm:pt modelId="{D667395E-FDCB-4961-A278-13FD75B4DC7D}" type="pres">
      <dgm:prSet presAssocID="{741A930B-8179-41EA-9021-F3A3FD6CBE13}" presName="vertSpace5" presStyleLbl="node1" presStyleIdx="3" presStyleCnt="7"/>
      <dgm:spPr/>
    </dgm:pt>
    <dgm:pt modelId="{750753F5-C662-441A-810D-DF19CC3D7F29}" type="pres">
      <dgm:prSet presAssocID="{741A930B-8179-41EA-9021-F3A3FD6CBE13}" presName="circle5" presStyleLbl="node1" presStyleIdx="4" presStyleCnt="7"/>
      <dgm:spPr/>
    </dgm:pt>
    <dgm:pt modelId="{54FDA32C-4E67-4562-8CE5-0C5EDE3C45E6}" type="pres">
      <dgm:prSet presAssocID="{741A930B-8179-41EA-9021-F3A3FD6CBE13}" presName="rect5" presStyleLbl="alignAcc1" presStyleIdx="4" presStyleCnt="7"/>
      <dgm:spPr/>
      <dgm:t>
        <a:bodyPr/>
        <a:lstStyle/>
        <a:p>
          <a:endParaRPr lang="cs-CZ"/>
        </a:p>
      </dgm:t>
    </dgm:pt>
    <dgm:pt modelId="{B5ACCEAA-8B15-4CD0-979D-8673148874A2}" type="pres">
      <dgm:prSet presAssocID="{764B5D1E-BA6C-428C-9FF4-B39B093CC12B}" presName="vertSpace6" presStyleLbl="node1" presStyleIdx="4" presStyleCnt="7"/>
      <dgm:spPr/>
    </dgm:pt>
    <dgm:pt modelId="{4047374E-5668-4E24-ABF0-D1B155F3CDDD}" type="pres">
      <dgm:prSet presAssocID="{764B5D1E-BA6C-428C-9FF4-B39B093CC12B}" presName="circle6" presStyleLbl="node1" presStyleIdx="5" presStyleCnt="7"/>
      <dgm:spPr/>
    </dgm:pt>
    <dgm:pt modelId="{AA85FB0E-FB8C-4D60-BE5E-70C1CFE5399E}" type="pres">
      <dgm:prSet presAssocID="{764B5D1E-BA6C-428C-9FF4-B39B093CC12B}" presName="rect6" presStyleLbl="alignAcc1" presStyleIdx="5" presStyleCnt="7"/>
      <dgm:spPr/>
      <dgm:t>
        <a:bodyPr/>
        <a:lstStyle/>
        <a:p>
          <a:endParaRPr lang="cs-CZ"/>
        </a:p>
      </dgm:t>
    </dgm:pt>
    <dgm:pt modelId="{B1B678E9-EB5A-404B-B181-EC93A68B5679}" type="pres">
      <dgm:prSet presAssocID="{D1B46980-6531-4606-95E6-44980827E919}" presName="vertSpace7" presStyleLbl="node1" presStyleIdx="5" presStyleCnt="7"/>
      <dgm:spPr/>
    </dgm:pt>
    <dgm:pt modelId="{3EB8BDBC-BA8F-41DC-A368-34B5AABC7FBA}" type="pres">
      <dgm:prSet presAssocID="{D1B46980-6531-4606-95E6-44980827E919}" presName="circle7" presStyleLbl="node1" presStyleIdx="6" presStyleCnt="7"/>
      <dgm:spPr/>
    </dgm:pt>
    <dgm:pt modelId="{49256A0B-BC31-4A4A-881B-ABDFDF0DCB54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73BCD9-06CE-40A9-8AEF-0DCEAFB64C91}" type="pres">
      <dgm:prSet presAssocID="{B5BBC0E6-EC01-4C99-AFF9-B0B2122BA3DD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1186C9-AF3A-45A4-8FB8-8F1689AA47FE}" type="pres">
      <dgm:prSet presAssocID="{3371C60B-DD39-4C60-BE78-E4202428897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18A536-610B-4AF4-8DB9-5B2079BA38D9}" type="pres">
      <dgm:prSet presAssocID="{CA3647BF-2440-4E3B-9024-5BD927D29259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A66AC5-7497-42A9-A8C1-DEE8B3C0FF59}" type="pres">
      <dgm:prSet presAssocID="{741A930B-8179-41EA-9021-F3A3FD6CBE13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B66571-1D13-4A1F-A92B-14DD6E239401}" type="pres">
      <dgm:prSet presAssocID="{764B5D1E-BA6C-428C-9FF4-B39B093CC12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5E6CA3-CD4E-41B9-B789-7E76197FC723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413D12-9811-4C6E-9DAA-E937AC13F2DC}" srcId="{757F3AB3-0718-4624-B441-E567A8F0AB56}" destId="{741A930B-8179-41EA-9021-F3A3FD6CBE13}" srcOrd="4" destOrd="0" parTransId="{65D620BD-CEB7-4CBC-BB7A-09EE82988148}" sibTransId="{5E8B1ED2-1F64-4FFF-8398-09E373A172A0}"/>
    <dgm:cxn modelId="{E5889265-D01B-42D2-A53B-6B952044E423}" srcId="{757F3AB3-0718-4624-B441-E567A8F0AB56}" destId="{764B5D1E-BA6C-428C-9FF4-B39B093CC12B}" srcOrd="5" destOrd="0" parTransId="{9793A007-497F-41CE-8340-F29A6C483486}" sibTransId="{AD10A6BA-C77C-442C-980F-413E3CDD646E}"/>
    <dgm:cxn modelId="{4D222516-EB45-4800-9038-33E18B274671}" type="presOf" srcId="{3371C60B-DD39-4C60-BE78-E4202428897C}" destId="{718E21D1-768F-4DF5-B8EF-46FA2C5A1BFA}" srcOrd="0" destOrd="0" presId="urn:microsoft.com/office/officeart/2005/8/layout/target3"/>
    <dgm:cxn modelId="{156C4C2A-1FCE-4FBD-8130-C733AC00286D}" type="presOf" srcId="{D1D4F407-5343-4D3F-B5B9-D407B03CAEB4}" destId="{AED2198E-93D5-4001-81B4-73124B309672}" srcOrd="1" destOrd="0" presId="urn:microsoft.com/office/officeart/2005/8/layout/target3"/>
    <dgm:cxn modelId="{B6AB2001-2B86-44D9-967F-8C21C2289802}" type="presOf" srcId="{CA3647BF-2440-4E3B-9024-5BD927D29259}" destId="{2818A536-610B-4AF4-8DB9-5B2079BA38D9}" srcOrd="1" destOrd="0" presId="urn:microsoft.com/office/officeart/2005/8/layout/target3"/>
    <dgm:cxn modelId="{55903381-4A2C-49ED-B5FB-89E7DC9B6A8A}" type="presOf" srcId="{757F3AB3-0718-4624-B441-E567A8F0AB56}" destId="{333A1088-737F-45CB-B68E-254E46348037}" srcOrd="0" destOrd="0" presId="urn:microsoft.com/office/officeart/2005/8/layout/target3"/>
    <dgm:cxn modelId="{C0AC63D9-D9C3-48DE-B297-92C25473FE16}" srcId="{757F3AB3-0718-4624-B441-E567A8F0AB56}" destId="{CA3647BF-2440-4E3B-9024-5BD927D29259}" srcOrd="3" destOrd="0" parTransId="{3019A054-9B7C-4879-B485-0DCE17BE36A0}" sibTransId="{390D3B80-AA5F-4EA1-8EAD-23E56B5086D6}"/>
    <dgm:cxn modelId="{4C387097-E499-42E4-A4AA-65F171D76E1B}" type="presOf" srcId="{764B5D1E-BA6C-428C-9FF4-B39B093CC12B}" destId="{AA85FB0E-FB8C-4D60-BE5E-70C1CFE5399E}" srcOrd="0" destOrd="0" presId="urn:microsoft.com/office/officeart/2005/8/layout/target3"/>
    <dgm:cxn modelId="{EFFE57AF-439C-4BF9-80A5-395338B7986B}" type="presOf" srcId="{741A930B-8179-41EA-9021-F3A3FD6CBE13}" destId="{02A66AC5-7497-42A9-A8C1-DEE8B3C0FF59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BC8B5599-1373-490D-9BC7-D00A5919F909}" type="presOf" srcId="{B5BBC0E6-EC01-4C99-AFF9-B0B2122BA3DD}" destId="{E673BCD9-06CE-40A9-8AEF-0DCEAFB64C91}" srcOrd="1" destOrd="0" presId="urn:microsoft.com/office/officeart/2005/8/layout/target3"/>
    <dgm:cxn modelId="{540600A6-2D7F-42BA-853C-B82798EE9BE2}" type="presOf" srcId="{B5BBC0E6-EC01-4C99-AFF9-B0B2122BA3DD}" destId="{97318861-5CA5-47DE-932F-07742920BB7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35CDD6-6479-4D80-809A-CA8DF59C3335}" type="presOf" srcId="{D1B46980-6531-4606-95E6-44980827E919}" destId="{125E6CA3-CD4E-41B9-B789-7E76197FC723}" srcOrd="1" destOrd="0" presId="urn:microsoft.com/office/officeart/2005/8/layout/target3"/>
    <dgm:cxn modelId="{126FF192-BC02-49B0-AD05-E819BC811D46}" type="presOf" srcId="{CA3647BF-2440-4E3B-9024-5BD927D29259}" destId="{E42C7B98-FC22-4554-AE36-F9772D2FE28D}" srcOrd="0" destOrd="0" presId="urn:microsoft.com/office/officeart/2005/8/layout/target3"/>
    <dgm:cxn modelId="{4DD8555E-B0BF-44C7-9EC5-D0EA4A126D28}" type="presOf" srcId="{741A930B-8179-41EA-9021-F3A3FD6CBE13}" destId="{54FDA32C-4E67-4562-8CE5-0C5EDE3C45E6}" srcOrd="0" destOrd="0" presId="urn:microsoft.com/office/officeart/2005/8/layout/target3"/>
    <dgm:cxn modelId="{8325FA49-7541-4B7A-8A8F-7EF272A51678}" type="presOf" srcId="{D1B46980-6531-4606-95E6-44980827E919}" destId="{49256A0B-BC31-4A4A-881B-ABDFDF0DCB54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B620CBE8-6314-46C7-9718-F94FDC92CE18}" srcId="{757F3AB3-0718-4624-B441-E567A8F0AB56}" destId="{B5BBC0E6-EC01-4C99-AFF9-B0B2122BA3DD}" srcOrd="1" destOrd="0" parTransId="{228A857A-1FCD-4C65-83F1-051C21CE6B5C}" sibTransId="{4B1AB69C-AE7B-4800-9DB2-CE2D412D5524}"/>
    <dgm:cxn modelId="{CC79A259-EDF1-4718-BDE0-4C588C3C03D8}" type="presOf" srcId="{764B5D1E-BA6C-428C-9FF4-B39B093CC12B}" destId="{10B66571-1D13-4A1F-A92B-14DD6E239401}" srcOrd="1" destOrd="0" presId="urn:microsoft.com/office/officeart/2005/8/layout/target3"/>
    <dgm:cxn modelId="{56D3E689-B2B0-4234-A967-DACF0C0B996E}" type="presOf" srcId="{3371C60B-DD39-4C60-BE78-E4202428897C}" destId="{221186C9-AF3A-45A4-8FB8-8F1689AA47FE}" srcOrd="1" destOrd="0" presId="urn:microsoft.com/office/officeart/2005/8/layout/target3"/>
    <dgm:cxn modelId="{A4133A3F-80D9-492F-ABBF-AF31283F3D4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2A248AB8-A03D-4CC3-9402-A70F9453A8B0}" srcId="{757F3AB3-0718-4624-B441-E567A8F0AB56}" destId="{3371C60B-DD39-4C60-BE78-E4202428897C}" srcOrd="2" destOrd="0" parTransId="{B3976C91-9FAA-4935-877A-2DE55C5090F3}" sibTransId="{F436FFE5-17FD-4AB0-A8A6-FAC8369365EB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4A2EEDC9-2C60-4C92-85BA-F323B67178D8}" type="presParOf" srcId="{333A1088-737F-45CB-B68E-254E46348037}" destId="{F5ABB229-8D3B-4694-996A-96F23CF14429}" srcOrd="0" destOrd="0" presId="urn:microsoft.com/office/officeart/2005/8/layout/target3"/>
    <dgm:cxn modelId="{08593A1B-85C2-4CF5-B3D1-F345E0D32283}" type="presParOf" srcId="{333A1088-737F-45CB-B68E-254E46348037}" destId="{F41139FD-01EE-4571-8B17-4FB00FC51163}" srcOrd="1" destOrd="0" presId="urn:microsoft.com/office/officeart/2005/8/layout/target3"/>
    <dgm:cxn modelId="{23DC6AF5-3E51-468D-B61B-4B94B52F4755}" type="presParOf" srcId="{333A1088-737F-45CB-B68E-254E46348037}" destId="{D005CE8C-CC26-4C3E-AC11-E15060ECD759}" srcOrd="2" destOrd="0" presId="urn:microsoft.com/office/officeart/2005/8/layout/target3"/>
    <dgm:cxn modelId="{22253E5B-36C6-4FFC-86F2-5247EDD38606}" type="presParOf" srcId="{333A1088-737F-45CB-B68E-254E46348037}" destId="{03B15F78-06E1-4B93-A39D-1723205076E4}" srcOrd="3" destOrd="0" presId="urn:microsoft.com/office/officeart/2005/8/layout/target3"/>
    <dgm:cxn modelId="{24BA52B6-E947-445C-A59E-D266C1ADA482}" type="presParOf" srcId="{333A1088-737F-45CB-B68E-254E46348037}" destId="{67131B35-9BE2-42F1-90FE-7463FA557443}" srcOrd="4" destOrd="0" presId="urn:microsoft.com/office/officeart/2005/8/layout/target3"/>
    <dgm:cxn modelId="{A252FD91-3070-4AB1-855A-40192439C3BF}" type="presParOf" srcId="{333A1088-737F-45CB-B68E-254E46348037}" destId="{97318861-5CA5-47DE-932F-07742920BB77}" srcOrd="5" destOrd="0" presId="urn:microsoft.com/office/officeart/2005/8/layout/target3"/>
    <dgm:cxn modelId="{52428640-63EC-41C1-9060-D03684AB1245}" type="presParOf" srcId="{333A1088-737F-45CB-B68E-254E46348037}" destId="{1F75EB3D-90FA-4526-AFD7-321B1D2DDE35}" srcOrd="6" destOrd="0" presId="urn:microsoft.com/office/officeart/2005/8/layout/target3"/>
    <dgm:cxn modelId="{3AE8E047-F372-4677-BDDB-C679E1E7365E}" type="presParOf" srcId="{333A1088-737F-45CB-B68E-254E46348037}" destId="{5532F126-2340-4C21-8D1A-5C6A347D6211}" srcOrd="7" destOrd="0" presId="urn:microsoft.com/office/officeart/2005/8/layout/target3"/>
    <dgm:cxn modelId="{64652880-C383-472C-B2BE-01F9C0559270}" type="presParOf" srcId="{333A1088-737F-45CB-B68E-254E46348037}" destId="{718E21D1-768F-4DF5-B8EF-46FA2C5A1BFA}" srcOrd="8" destOrd="0" presId="urn:microsoft.com/office/officeart/2005/8/layout/target3"/>
    <dgm:cxn modelId="{EFCD66EF-296E-438A-95DC-10CBB15D49BF}" type="presParOf" srcId="{333A1088-737F-45CB-B68E-254E46348037}" destId="{5BC84641-5A3C-4EEC-8F56-DD0DE3363DCA}" srcOrd="9" destOrd="0" presId="urn:microsoft.com/office/officeart/2005/8/layout/target3"/>
    <dgm:cxn modelId="{8C9AA764-1493-463D-8B1D-3E4584840C99}" type="presParOf" srcId="{333A1088-737F-45CB-B68E-254E46348037}" destId="{57C30577-34C7-4344-88CC-BFC3596CA2AA}" srcOrd="10" destOrd="0" presId="urn:microsoft.com/office/officeart/2005/8/layout/target3"/>
    <dgm:cxn modelId="{D0F9042B-5199-4358-B3FA-04AE81C618AA}" type="presParOf" srcId="{333A1088-737F-45CB-B68E-254E46348037}" destId="{E42C7B98-FC22-4554-AE36-F9772D2FE28D}" srcOrd="11" destOrd="0" presId="urn:microsoft.com/office/officeart/2005/8/layout/target3"/>
    <dgm:cxn modelId="{7B86D0D5-9F53-4701-A44F-74CEDBB776FF}" type="presParOf" srcId="{333A1088-737F-45CB-B68E-254E46348037}" destId="{D667395E-FDCB-4961-A278-13FD75B4DC7D}" srcOrd="12" destOrd="0" presId="urn:microsoft.com/office/officeart/2005/8/layout/target3"/>
    <dgm:cxn modelId="{26FEB692-11A7-407C-A8BD-289E023E7031}" type="presParOf" srcId="{333A1088-737F-45CB-B68E-254E46348037}" destId="{750753F5-C662-441A-810D-DF19CC3D7F29}" srcOrd="13" destOrd="0" presId="urn:microsoft.com/office/officeart/2005/8/layout/target3"/>
    <dgm:cxn modelId="{368D4D82-21C1-4E10-A2C9-7A74C681295B}" type="presParOf" srcId="{333A1088-737F-45CB-B68E-254E46348037}" destId="{54FDA32C-4E67-4562-8CE5-0C5EDE3C45E6}" srcOrd="14" destOrd="0" presId="urn:microsoft.com/office/officeart/2005/8/layout/target3"/>
    <dgm:cxn modelId="{CD52F2BE-FDEC-4550-A5A8-4B5C230709A9}" type="presParOf" srcId="{333A1088-737F-45CB-B68E-254E46348037}" destId="{B5ACCEAA-8B15-4CD0-979D-8673148874A2}" srcOrd="15" destOrd="0" presId="urn:microsoft.com/office/officeart/2005/8/layout/target3"/>
    <dgm:cxn modelId="{14D194C6-98F5-481B-A1D1-2E766F61E08B}" type="presParOf" srcId="{333A1088-737F-45CB-B68E-254E46348037}" destId="{4047374E-5668-4E24-ABF0-D1B155F3CDDD}" srcOrd="16" destOrd="0" presId="urn:microsoft.com/office/officeart/2005/8/layout/target3"/>
    <dgm:cxn modelId="{6AAD48C2-3783-47C2-B598-FBBA61AC2EF2}" type="presParOf" srcId="{333A1088-737F-45CB-B68E-254E46348037}" destId="{AA85FB0E-FB8C-4D60-BE5E-70C1CFE5399E}" srcOrd="17" destOrd="0" presId="urn:microsoft.com/office/officeart/2005/8/layout/target3"/>
    <dgm:cxn modelId="{C94A59A0-8C80-4DA9-BF93-3DECF74E7669}" type="presParOf" srcId="{333A1088-737F-45CB-B68E-254E46348037}" destId="{B1B678E9-EB5A-404B-B181-EC93A68B5679}" srcOrd="18" destOrd="0" presId="urn:microsoft.com/office/officeart/2005/8/layout/target3"/>
    <dgm:cxn modelId="{CFF62B0B-8BDD-40BD-B05D-20C670020CEE}" type="presParOf" srcId="{333A1088-737F-45CB-B68E-254E46348037}" destId="{3EB8BDBC-BA8F-41DC-A368-34B5AABC7FBA}" srcOrd="19" destOrd="0" presId="urn:microsoft.com/office/officeart/2005/8/layout/target3"/>
    <dgm:cxn modelId="{47DDB377-DA74-497B-9506-9146947018AC}" type="presParOf" srcId="{333A1088-737F-45CB-B68E-254E46348037}" destId="{49256A0B-BC31-4A4A-881B-ABDFDF0DCB54}" srcOrd="20" destOrd="0" presId="urn:microsoft.com/office/officeart/2005/8/layout/target3"/>
    <dgm:cxn modelId="{D36A3244-57F2-4A82-A89F-499EF68E31AD}" type="presParOf" srcId="{333A1088-737F-45CB-B68E-254E46348037}" destId="{AED2198E-93D5-4001-81B4-73124B309672}" srcOrd="21" destOrd="0" presId="urn:microsoft.com/office/officeart/2005/8/layout/target3"/>
    <dgm:cxn modelId="{149D38EA-06C1-46B8-9D7A-40A36E0EF9A5}" type="presParOf" srcId="{333A1088-737F-45CB-B68E-254E46348037}" destId="{E673BCD9-06CE-40A9-8AEF-0DCEAFB64C91}" srcOrd="22" destOrd="0" presId="urn:microsoft.com/office/officeart/2005/8/layout/target3"/>
    <dgm:cxn modelId="{981A5F3F-4EA5-43AC-A7BD-7A68CFBAA96F}" type="presParOf" srcId="{333A1088-737F-45CB-B68E-254E46348037}" destId="{221186C9-AF3A-45A4-8FB8-8F1689AA47FE}" srcOrd="23" destOrd="0" presId="urn:microsoft.com/office/officeart/2005/8/layout/target3"/>
    <dgm:cxn modelId="{A39D2C8A-0D39-4BB2-BE7C-4D76187E58BA}" type="presParOf" srcId="{333A1088-737F-45CB-B68E-254E46348037}" destId="{2818A536-610B-4AF4-8DB9-5B2079BA38D9}" srcOrd="24" destOrd="0" presId="urn:microsoft.com/office/officeart/2005/8/layout/target3"/>
    <dgm:cxn modelId="{5D7F039F-1141-47D4-B347-1487A3952C53}" type="presParOf" srcId="{333A1088-737F-45CB-B68E-254E46348037}" destId="{02A66AC5-7497-42A9-A8C1-DEE8B3C0FF59}" srcOrd="25" destOrd="0" presId="urn:microsoft.com/office/officeart/2005/8/layout/target3"/>
    <dgm:cxn modelId="{B2B37F06-CC72-44B7-B117-24D5EE9916FA}" type="presParOf" srcId="{333A1088-737F-45CB-B68E-254E46348037}" destId="{10B66571-1D13-4A1F-A92B-14DD6E239401}" srcOrd="26" destOrd="0" presId="urn:microsoft.com/office/officeart/2005/8/layout/target3"/>
    <dgm:cxn modelId="{EAE1B915-F8E6-4544-A982-21DE7EA99E41}" type="presParOf" srcId="{333A1088-737F-45CB-B68E-254E46348037}" destId="{125E6CA3-CD4E-41B9-B789-7E76197FC723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67131B35-9BE2-42F1-90FE-7463FA557443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7318861-5CA5-47DE-932F-07742920BB7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5532F126-2340-4C21-8D1A-5C6A347D6211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8E21D1-768F-4DF5-B8EF-46FA2C5A1BFA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57C30577-34C7-4344-88CC-BFC3596CA2AA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2C7B98-FC22-4554-AE36-F9772D2FE28D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750753F5-C662-441A-810D-DF19CC3D7F29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DA32C-4E67-4562-8CE5-0C5EDE3C45E6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– Litomyšl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4047374E-5668-4E24-ABF0-D1B155F3CDDD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85FB0E-FB8C-4D60-BE5E-70C1CFE5399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9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EB8BDBC-BA8F-41DC-A368-34B5AABC7FBA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256A0B-BC31-4A4A-881B-ABDFDF0DCB54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93C5CA-F0F7-47DB-B29E-3EECABEB2D7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99E223-F4A8-4B24-9CDF-AA401D2D8F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B6111D-7C23-4447-AA54-C963A95F227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13D24-37CF-4AB4-9EBA-6FF706F7B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itomy%C5%A1l_(z%C3%A1mek)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itomy%C5%A1l,_slune%C4%8Dn%C3%AD_hodiny_na_z%C3%A1mku.JPG" TargetMode="External"/><Relationship Id="rId3" Type="http://schemas.openxmlformats.org/officeDocument/2006/relationships/hyperlink" Target="http://www.pamatky-unesco.cz/unesco-zamecky-areal-Litomysl" TargetMode="External"/><Relationship Id="rId7" Type="http://schemas.openxmlformats.org/officeDocument/2006/relationships/hyperlink" Target="http://commons.wikimedia.org/wiki/File:Z%C3%A1mek_Litomy%C5%A1l_divad%C3%A9lko.jpg" TargetMode="External"/><Relationship Id="rId2" Type="http://schemas.openxmlformats.org/officeDocument/2006/relationships/hyperlink" Target="http://commons.wikimedia.org/wiki/File:Litomysl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Z%C3%A1mek_Litomy%C5%A1l_3.JPG" TargetMode="External"/><Relationship Id="rId5" Type="http://schemas.openxmlformats.org/officeDocument/2006/relationships/hyperlink" Target="http://commons.wikimedia.org/wiki/File:Z%C3%A1mek_Litomy%C5%A1l_7.JPG" TargetMode="External"/><Relationship Id="rId4" Type="http://schemas.openxmlformats.org/officeDocument/2006/relationships/hyperlink" Target="http://commons.wikimedia.org/wiki/File:Z%C3%A1mek_Litomy%C5%A1l_5.JPG" TargetMode="External"/><Relationship Id="rId9" Type="http://schemas.openxmlformats.org/officeDocument/2006/relationships/hyperlink" Target="http://commons.wikimedia.org/wiki/File:Rodn%C3%A1_sv%C4%9Btni%C4%8Dka_Bed%C5%99icha_Smeta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611560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331640" y="4077072"/>
            <a:ext cx="273630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4365104"/>
            <a:ext cx="74888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použít ve 4. a 5.  ročníku k bližšímu seznámení s jednotlivými památkami  UNESCO v České  republice.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-Při prezentaci se žáci seznamují se zámkem a okolním areálem. Pozorují unikátní sgrafitovou  výzdobu zdí a mohou  rozlišit  sgrafita psaníčková a figurální. Seznamují se místem narození Bedřicha Smetany, mohou si popovídat o životě a díle tohoto skladatele a o pořádání hudebního festivalu na litomyšlském zámku.   Na závěr si mohou udělat malé opakování.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při opakování učiva a ve vlastivědě v 5.ročníku v rámci učiva o krajích České republiky.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30963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CC00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077072"/>
            <a:ext cx="7776864" cy="216024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endParaRPr lang="cs-CZ" sz="8000" b="1" i="1" dirty="0" smtClean="0">
              <a:solidFill>
                <a:srgbClr val="4A1AF8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400" b="1" i="1" dirty="0" smtClean="0">
                <a:solidFill>
                  <a:srgbClr val="4A1AF8"/>
                </a:solidFill>
                <a:latin typeface="Times New Roman" pitchFamily="18" charset="0"/>
                <a:cs typeface="Times New Roman" pitchFamily="18" charset="0"/>
              </a:rPr>
              <a:t>LITOMYŠL</a:t>
            </a:r>
            <a:endParaRPr lang="cs-CZ" sz="9400" b="1" i="1" dirty="0">
              <a:solidFill>
                <a:srgbClr val="4A1AF8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4A1AF8"/>
                </a:solidFill>
                <a:latin typeface="Times New Roman" pitchFamily="18" charset="0"/>
                <a:cs typeface="Times New Roman" pitchFamily="18" charset="0"/>
              </a:rPr>
              <a:t>LITOMYŠL</a:t>
            </a:r>
            <a:endParaRPr lang="cs-CZ" sz="6000" b="1" i="1" dirty="0">
              <a:solidFill>
                <a:srgbClr val="4A1AF8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 a zámecký areál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Litomyšli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zapsán do seznamu UNESCO v roce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1999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do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zámeckého areálu patří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jízdárna, konírna, stáj a bývalý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pivovar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kde se nachází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rodný byt hudebního skladatele Bedřicha Smetany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renesanční zámek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2.poloviny 16.století s unikátní sgrafitovou výzdobou fasád a štítů, stavba má tvar čtyřkřídlého bloku a 2 nádvoří s arkádami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zámecké divadlo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pochází z konce 18.století, dochovalo se 16 původních jevištních dekorací a zařízení  obsluze a výměně kulis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od roku 1949 se na zámku pořádá hudební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festival Smetanova Litomyšl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od roku 1974 se pořádá festival pro mladé hudebníky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Mladá Smetanova Litomyšl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ve sklepení zámku je stálá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expozice soch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Olbrama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Zoubka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941168"/>
            <a:ext cx="7344816" cy="11521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ZÁMEK 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VÝZDOBA ZDÍ - PSANÍČKOVÁ SGRAFITA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Litomysl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764704"/>
            <a:ext cx="5486400" cy="411480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3212976"/>
            <a:ext cx="3672408" cy="21543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NÁDVOŘÍ  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ZÁMKU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S ARKÁDAMI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5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548680"/>
            <a:ext cx="4140000" cy="552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76470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5085184"/>
            <a:ext cx="7488832" cy="12961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VÝZDOBA NÁDVOŘÍ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FIGURÁLNÍ SGRAFITA, SLUNEČNÍ HODINY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2924944"/>
            <a:ext cx="3744416" cy="32403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VÝZDOBA FASÁD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A ŠTÍTŮ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PSANÍČKOVÁ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                   SGRAFITA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  SLUNEČNÍ HODINY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42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548685"/>
            <a:ext cx="4104000" cy="5571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836712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ZÁMECKÉ DIVADLO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7833" r="7833"/>
          <a:stretch>
            <a:fillRect/>
          </a:stretch>
        </p:blipFill>
        <p:spPr>
          <a:xfrm>
            <a:off x="1763688" y="90872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SLUNEČNÍ HODINY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90872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15616" y="5157192"/>
            <a:ext cx="7200800" cy="10150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RODNÝ BYT BEDŘICHA SMETANY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1) Která slavná osobnost se narodila v areálu litomyšlského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zámku?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hudební skladatel Bedřich Smetana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2) Jak se nazývá způsob výzdoby fasád a štítů?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sgrafitová výzdoba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3) Kde jsou umístěny sluneční hodiny?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na fasádě vnějších zdí a na fasádě zdi na nádvoří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4) Které kulturní akce se pravidelně konají na zámku?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hudební festivaly Smetanova Litomyšl a Mladá </a:t>
            </a:r>
          </a:p>
          <a:p>
            <a:pPr marL="514350" indent="-514350">
              <a:buNone/>
            </a:pP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		Smetanova Litomyšl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5) Který sochař má stálou výstavu ve sklepení zámku?</a:t>
            </a:r>
          </a:p>
          <a:p>
            <a:pPr marL="514350" indent="-51435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err="1" smtClean="0">
                <a:latin typeface="Times New Roman" pitchFamily="18" charset="0"/>
                <a:cs typeface="Times New Roman" pitchFamily="18" charset="0"/>
              </a:rPr>
              <a:t>Olbram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 Zoubek</a:t>
            </a:r>
          </a:p>
          <a:p>
            <a:pPr marL="514350" indent="-514350">
              <a:buAutoNum type="arabicParenR"/>
            </a:pP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VAVŘÍK,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&lt;http://commons.wikimedia.org/wiki/File:Litomysl3.jpg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LOUČ,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15.4.2012].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&lt;http://commons.wikimedia.org/wiki/File:Z%C3%A1mek_Litomy%C5%A1l_5.JPG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LOUČ,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&lt;http://commons.wikimedia.org/wiki/File:Z%C3%A1mek_Litomy%C5%A1l_7.JPG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LOUČ,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&lt;http://commons.wikimedia.org/wiki/File:Z%C3%A1mek_Litomy%C5%A1l_3.JPG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BLAHUŠ, Marek.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&lt;http://commons.wikimedia.org/wiki/File:Z%C3%A1mek_Litomy%C5%A1l_divad%C3%A9lko.jpg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&lt;http://commons.wikimedia.org/wiki/File:Litomy%C5%A1l,_slune%C4%8Dn%C3%AD_hodiny_na_z%C3%A1mku.JPG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DVOŘÁKOVÁ, Pavla.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&lt;http://commons.wikimedia.org/wiki/File:Rodn%C3%A1_sv%C4%9Btni%C4%8Dka_Bed%C5%99icha_Smetany.jpg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70 – 79.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482</Words>
  <Application>Microsoft Office PowerPoint</Application>
  <PresentationFormat>Předvádění na obrazovce (4:3)</PresentationFormat>
  <Paragraphs>66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PAMÁTKY UNESCO</vt:lpstr>
      <vt:lpstr>LITOMYŠL</vt:lpstr>
      <vt:lpstr>Snímek 4</vt:lpstr>
      <vt:lpstr>                         ZÁMEK  VÝZDOBA ZDÍ - PSANÍČKOVÁ SGRAFITA</vt:lpstr>
      <vt:lpstr>NÁDVOŘÍ                      ZÁMKU  S ARKÁDAMI</vt:lpstr>
      <vt:lpstr>Snímek 7</vt:lpstr>
      <vt:lpstr>VÝZDOBA FASÁD                    A ŠTÍTŮ  PSANÍČKOVÁ                     SGRAFITA    SLUNEČNÍ HODINY</vt:lpstr>
      <vt:lpstr>Snímek 9</vt:lpstr>
      <vt:lpstr>Snímek 10</vt:lpstr>
      <vt:lpstr>Snímek 11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23</cp:revision>
  <dcterms:created xsi:type="dcterms:W3CDTF">2012-01-03T16:46:34Z</dcterms:created>
  <dcterms:modified xsi:type="dcterms:W3CDTF">2012-05-18T14:45:30Z</dcterms:modified>
</cp:coreProperties>
</file>