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4" r:id="rId2"/>
    <p:sldId id="256" r:id="rId3"/>
    <p:sldId id="257" r:id="rId4"/>
    <p:sldId id="258" r:id="rId5"/>
    <p:sldId id="259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88" r:id="rId16"/>
    <p:sldId id="289" r:id="rId17"/>
    <p:sldId id="27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6" autoAdjust="0"/>
    <p:restoredTop sz="94706" autoAdjust="0"/>
  </p:normalViewPr>
  <p:slideViewPr>
    <p:cSldViewPr>
      <p:cViewPr varScale="1">
        <p:scale>
          <a:sx n="63" d="100"/>
          <a:sy n="63" d="100"/>
        </p:scale>
        <p:origin x="-136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3820420-1253-44BC-8C0A-6F2FB38E7E3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FE5C9FF-D611-4C61-A2E9-1424E6031030}" type="parTrans" cxnId="{14B4672C-B5F8-4901-84F4-D7993C32C222}">
      <dgm:prSet/>
      <dgm:spPr/>
    </dgm:pt>
    <dgm:pt modelId="{A643BDC5-2C05-4EDF-97F1-E0A7AC61A3D4}" type="sibTrans" cxnId="{14B4672C-B5F8-4901-84F4-D7993C32C222}">
      <dgm:prSet/>
      <dgm:spPr/>
    </dgm:pt>
    <dgm:pt modelId="{CAD67E03-4B62-469A-A5E3-E6BFD6AB3223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8A31687-2966-4996-8A58-B0AC57DC2E51}" type="parTrans" cxnId="{B8A772F6-EBC1-4E25-A265-D403B6B64D13}">
      <dgm:prSet/>
      <dgm:spPr/>
    </dgm:pt>
    <dgm:pt modelId="{829CCBDD-41C1-4E9E-91F3-FDE1B73E0CD2}" type="sibTrans" cxnId="{B8A772F6-EBC1-4E25-A265-D403B6B64D13}">
      <dgm:prSet/>
      <dgm:spPr/>
    </dgm:pt>
    <dgm:pt modelId="{F9B78E34-50F0-4141-9ED4-081374EE328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68AC0579-F681-48DE-A277-DA79DC29175F}" type="parTrans" cxnId="{68CACDFB-18F5-4910-92F6-B887FDA0C44D}">
      <dgm:prSet/>
      <dgm:spPr/>
    </dgm:pt>
    <dgm:pt modelId="{B0A17090-AFEE-431E-9E9A-D1A0BA4C7696}" type="sibTrans" cxnId="{68CACDFB-18F5-4910-92F6-B887FDA0C44D}">
      <dgm:prSet/>
      <dgm:spPr/>
    </dgm:pt>
    <dgm:pt modelId="{73EE4DF9-5570-4976-A179-4A6CF4D3AEF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Památky UNESCO – Vila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Tugendhat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 Brno, Olomouc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D32EAB3-7ED9-4168-9833-BF6C37147058}" type="parTrans" cxnId="{6942F004-B455-4341-8E33-DCFA686DA3CC}">
      <dgm:prSet/>
      <dgm:spPr/>
    </dgm:pt>
    <dgm:pt modelId="{051CC680-7512-4AA2-8AAB-BA2488C78CFD}" type="sibTrans" cxnId="{6942F004-B455-4341-8E33-DCFA686DA3CC}">
      <dgm:prSet/>
      <dgm:spPr/>
    </dgm:pt>
    <dgm:pt modelId="{38D631DB-924E-46D8-B3C8-E8CCA8FF9146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10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FA22427-9041-48C6-83A3-D101F41B3F21}" type="parTrans" cxnId="{81939913-6ED8-4CE2-B093-C0E511F11AA3}">
      <dgm:prSet/>
      <dgm:spPr/>
    </dgm:pt>
    <dgm:pt modelId="{FAF06CCC-10AC-492B-89BB-4A23F00037F5}" type="sibTrans" cxnId="{81939913-6ED8-4CE2-B093-C0E511F11AA3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DE02170-521A-4F8C-AE00-75589749C104}" type="pres">
      <dgm:prSet presAssocID="{43820420-1253-44BC-8C0A-6F2FB38E7E3E}" presName="vertSpace2" presStyleLbl="node1" presStyleIdx="0" presStyleCnt="7"/>
      <dgm:spPr/>
    </dgm:pt>
    <dgm:pt modelId="{BC53CBE2-80A1-4FD1-B1F3-29D9ADECD2B3}" type="pres">
      <dgm:prSet presAssocID="{43820420-1253-44BC-8C0A-6F2FB38E7E3E}" presName="circle2" presStyleLbl="node1" presStyleIdx="1" presStyleCnt="7"/>
      <dgm:spPr/>
    </dgm:pt>
    <dgm:pt modelId="{7E49FAA5-2B75-48CC-94F4-DF6F3E4AEFE2}" type="pres">
      <dgm:prSet presAssocID="{43820420-1253-44BC-8C0A-6F2FB38E7E3E}" presName="rect2" presStyleLbl="alignAcc1" presStyleIdx="1" presStyleCnt="7"/>
      <dgm:spPr/>
      <dgm:t>
        <a:bodyPr/>
        <a:lstStyle/>
        <a:p>
          <a:endParaRPr lang="cs-CZ"/>
        </a:p>
      </dgm:t>
    </dgm:pt>
    <dgm:pt modelId="{1B5461FC-066D-4C4F-85D1-2DDEF93D8A10}" type="pres">
      <dgm:prSet presAssocID="{CAD67E03-4B62-469A-A5E3-E6BFD6AB3223}" presName="vertSpace3" presStyleLbl="node1" presStyleIdx="1" presStyleCnt="7"/>
      <dgm:spPr/>
    </dgm:pt>
    <dgm:pt modelId="{57F4EDCD-68C0-491E-BC5A-F7A795B1C27D}" type="pres">
      <dgm:prSet presAssocID="{CAD67E03-4B62-469A-A5E3-E6BFD6AB3223}" presName="circle3" presStyleLbl="node1" presStyleIdx="2" presStyleCnt="7"/>
      <dgm:spPr/>
    </dgm:pt>
    <dgm:pt modelId="{C5829BF7-8210-4E3D-96B2-F62CDAB83AEB}" type="pres">
      <dgm:prSet presAssocID="{CAD67E03-4B62-469A-A5E3-E6BFD6AB3223}" presName="rect3" presStyleLbl="alignAcc1" presStyleIdx="2" presStyleCnt="7"/>
      <dgm:spPr/>
      <dgm:t>
        <a:bodyPr/>
        <a:lstStyle/>
        <a:p>
          <a:endParaRPr lang="cs-CZ"/>
        </a:p>
      </dgm:t>
    </dgm:pt>
    <dgm:pt modelId="{4BC6D3C4-5799-4BAF-B835-093452B76131}" type="pres">
      <dgm:prSet presAssocID="{F9B78E34-50F0-4141-9ED4-081374EE328D}" presName="vertSpace4" presStyleLbl="node1" presStyleIdx="2" presStyleCnt="7"/>
      <dgm:spPr/>
    </dgm:pt>
    <dgm:pt modelId="{2D1EB868-6E35-4D05-89F0-74AAA21E7C6A}" type="pres">
      <dgm:prSet presAssocID="{F9B78E34-50F0-4141-9ED4-081374EE328D}" presName="circle4" presStyleLbl="node1" presStyleIdx="3" presStyleCnt="7"/>
      <dgm:spPr/>
    </dgm:pt>
    <dgm:pt modelId="{A941EBB6-D7A7-42F3-A8AC-DB7DF1FC0433}" type="pres">
      <dgm:prSet presAssocID="{F9B78E34-50F0-4141-9ED4-081374EE328D}" presName="rect4" presStyleLbl="alignAcc1" presStyleIdx="3" presStyleCnt="7"/>
      <dgm:spPr/>
      <dgm:t>
        <a:bodyPr/>
        <a:lstStyle/>
        <a:p>
          <a:endParaRPr lang="cs-CZ"/>
        </a:p>
      </dgm:t>
    </dgm:pt>
    <dgm:pt modelId="{FA436E22-DC8C-4124-B8B5-52F9CB15B57F}" type="pres">
      <dgm:prSet presAssocID="{73EE4DF9-5570-4976-A179-4A6CF4D3AEFF}" presName="vertSpace5" presStyleLbl="node1" presStyleIdx="3" presStyleCnt="7"/>
      <dgm:spPr/>
    </dgm:pt>
    <dgm:pt modelId="{4D0AF1E1-9DF4-4FC9-9689-BAEA0BD904E1}" type="pres">
      <dgm:prSet presAssocID="{73EE4DF9-5570-4976-A179-4A6CF4D3AEFF}" presName="circle5" presStyleLbl="node1" presStyleIdx="4" presStyleCnt="7"/>
      <dgm:spPr/>
    </dgm:pt>
    <dgm:pt modelId="{F397B156-A2FF-4971-B124-8991EFCB46F0}" type="pres">
      <dgm:prSet presAssocID="{73EE4DF9-5570-4976-A179-4A6CF4D3AEFF}" presName="rect5" presStyleLbl="alignAcc1" presStyleIdx="4" presStyleCnt="7"/>
      <dgm:spPr/>
      <dgm:t>
        <a:bodyPr/>
        <a:lstStyle/>
        <a:p>
          <a:endParaRPr lang="cs-CZ"/>
        </a:p>
      </dgm:t>
    </dgm:pt>
    <dgm:pt modelId="{31757874-E6D9-4437-B998-527724E2315B}" type="pres">
      <dgm:prSet presAssocID="{38D631DB-924E-46D8-B3C8-E8CCA8FF9146}" presName="vertSpace6" presStyleLbl="node1" presStyleIdx="4" presStyleCnt="7"/>
      <dgm:spPr/>
    </dgm:pt>
    <dgm:pt modelId="{095D9659-0BA6-469C-9137-B16D950F96BE}" type="pres">
      <dgm:prSet presAssocID="{38D631DB-924E-46D8-B3C8-E8CCA8FF9146}" presName="circle6" presStyleLbl="node1" presStyleIdx="5" presStyleCnt="7"/>
      <dgm:spPr/>
    </dgm:pt>
    <dgm:pt modelId="{DC9D3DB7-0625-4B31-BBCB-6AB83B03D8F7}" type="pres">
      <dgm:prSet presAssocID="{38D631DB-924E-46D8-B3C8-E8CCA8FF9146}" presName="rect6" presStyleLbl="alignAcc1" presStyleIdx="5" presStyleCnt="7"/>
      <dgm:spPr/>
      <dgm:t>
        <a:bodyPr/>
        <a:lstStyle/>
        <a:p>
          <a:endParaRPr lang="cs-CZ"/>
        </a:p>
      </dgm:t>
    </dgm:pt>
    <dgm:pt modelId="{DA8C9F6B-A5C5-4AD5-A27C-A21CAA09A33D}" type="pres">
      <dgm:prSet presAssocID="{D1B46980-6531-4606-95E6-44980827E919}" presName="vertSpace7" presStyleLbl="node1" presStyleIdx="5" presStyleCnt="7"/>
      <dgm:spPr/>
    </dgm:pt>
    <dgm:pt modelId="{02ACB9FE-231E-4FA4-89BB-6B2072618C33}" type="pres">
      <dgm:prSet presAssocID="{D1B46980-6531-4606-95E6-44980827E919}" presName="circle7" presStyleLbl="node1" presStyleIdx="6" presStyleCnt="7"/>
      <dgm:spPr/>
    </dgm:pt>
    <dgm:pt modelId="{5F95C3CA-F789-40FA-BA04-5F2C1B4E1350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6890AD-4EC3-4EE2-AB7D-2D705E6894A1}" type="pres">
      <dgm:prSet presAssocID="{43820420-1253-44BC-8C0A-6F2FB38E7E3E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C8130D-F7B5-4032-BE6E-88CA73996374}" type="pres">
      <dgm:prSet presAssocID="{CAD67E03-4B62-469A-A5E3-E6BFD6AB3223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B7653-5A32-460D-86B1-67CDD82F0CC2}" type="pres">
      <dgm:prSet presAssocID="{F9B78E34-50F0-4141-9ED4-081374EE328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2D75F5-1E25-40C3-BD34-D2C2E11CC945}" type="pres">
      <dgm:prSet presAssocID="{73EE4DF9-5570-4976-A179-4A6CF4D3AEFF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4EB5A3-327F-4758-94AC-CC8189F607B6}" type="pres">
      <dgm:prSet presAssocID="{38D631DB-924E-46D8-B3C8-E8CCA8FF914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2014C4-F9E7-4D50-963E-66B408B8205C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24E093-9421-4508-9AC1-610039FF5771}" type="presOf" srcId="{D1D4F407-5343-4D3F-B5B9-D407B03CAEB4}" destId="{D005CE8C-CC26-4C3E-AC11-E15060ECD759}" srcOrd="0" destOrd="0" presId="urn:microsoft.com/office/officeart/2005/8/layout/target3"/>
    <dgm:cxn modelId="{D1CD345E-09C7-4195-8F4E-586F983B7F6C}" type="presOf" srcId="{757F3AB3-0718-4624-B441-E567A8F0AB56}" destId="{333A1088-737F-45CB-B68E-254E46348037}" srcOrd="0" destOrd="0" presId="urn:microsoft.com/office/officeart/2005/8/layout/target3"/>
    <dgm:cxn modelId="{6942F004-B455-4341-8E33-DCFA686DA3CC}" srcId="{757F3AB3-0718-4624-B441-E567A8F0AB56}" destId="{73EE4DF9-5570-4976-A179-4A6CF4D3AEFF}" srcOrd="4" destOrd="0" parTransId="{ED32EAB3-7ED9-4168-9833-BF6C37147058}" sibTransId="{051CC680-7512-4AA2-8AAB-BA2488C78CFD}"/>
    <dgm:cxn modelId="{B8A772F6-EBC1-4E25-A265-D403B6B64D13}" srcId="{757F3AB3-0718-4624-B441-E567A8F0AB56}" destId="{CAD67E03-4B62-469A-A5E3-E6BFD6AB3223}" srcOrd="2" destOrd="0" parTransId="{E8A31687-2966-4996-8A58-B0AC57DC2E51}" sibTransId="{829CCBDD-41C1-4E9E-91F3-FDE1B73E0CD2}"/>
    <dgm:cxn modelId="{DDE50D0D-D089-48BF-B844-6D1532286648}" type="presOf" srcId="{73EE4DF9-5570-4976-A179-4A6CF4D3AEFF}" destId="{852D75F5-1E25-40C3-BD34-D2C2E11CC945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97A69DB7-5381-4703-BA1B-17CFF1C003D8}" type="presOf" srcId="{38D631DB-924E-46D8-B3C8-E8CCA8FF9146}" destId="{DC9D3DB7-0625-4B31-BBCB-6AB83B03D8F7}" srcOrd="0" destOrd="0" presId="urn:microsoft.com/office/officeart/2005/8/layout/target3"/>
    <dgm:cxn modelId="{81939913-6ED8-4CE2-B093-C0E511F11AA3}" srcId="{757F3AB3-0718-4624-B441-E567A8F0AB56}" destId="{38D631DB-924E-46D8-B3C8-E8CCA8FF9146}" srcOrd="5" destOrd="0" parTransId="{5FA22427-9041-48C6-83A3-D101F41B3F21}" sibTransId="{FAF06CCC-10AC-492B-89BB-4A23F00037F5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3BB2D42-D8A4-4CF9-890C-E8F480058D18}" type="presOf" srcId="{43820420-1253-44BC-8C0A-6F2FB38E7E3E}" destId="{5C6890AD-4EC3-4EE2-AB7D-2D705E6894A1}" srcOrd="1" destOrd="0" presId="urn:microsoft.com/office/officeart/2005/8/layout/target3"/>
    <dgm:cxn modelId="{033796AD-3796-45F5-92F3-1A9BE1953B8F}" type="presOf" srcId="{D1B46980-6531-4606-95E6-44980827E919}" destId="{BD2014C4-F9E7-4D50-963E-66B408B8205C}" srcOrd="1" destOrd="0" presId="urn:microsoft.com/office/officeart/2005/8/layout/target3"/>
    <dgm:cxn modelId="{432AE762-0DE9-49BA-A12A-C445D31131E2}" type="presOf" srcId="{73EE4DF9-5570-4976-A179-4A6CF4D3AEFF}" destId="{F397B156-A2FF-4971-B124-8991EFCB46F0}" srcOrd="0" destOrd="0" presId="urn:microsoft.com/office/officeart/2005/8/layout/target3"/>
    <dgm:cxn modelId="{774207EF-A583-4DD5-BB20-D85D373F39BF}" type="presOf" srcId="{38D631DB-924E-46D8-B3C8-E8CCA8FF9146}" destId="{1C4EB5A3-327F-4758-94AC-CC8189F607B6}" srcOrd="1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35859B6F-3D64-470B-AA6E-6D3001C4D0A9}" type="presOf" srcId="{43820420-1253-44BC-8C0A-6F2FB38E7E3E}" destId="{7E49FAA5-2B75-48CC-94F4-DF6F3E4AEFE2}" srcOrd="0" destOrd="0" presId="urn:microsoft.com/office/officeart/2005/8/layout/target3"/>
    <dgm:cxn modelId="{10178840-1C22-479E-ACA8-CE3EA1244EBA}" type="presOf" srcId="{D1B46980-6531-4606-95E6-44980827E919}" destId="{5F95C3CA-F789-40FA-BA04-5F2C1B4E1350}" srcOrd="0" destOrd="0" presId="urn:microsoft.com/office/officeart/2005/8/layout/target3"/>
    <dgm:cxn modelId="{1E5B0D20-35F7-451B-B170-1DEDE4A7D1E1}" type="presOf" srcId="{F9B78E34-50F0-4141-9ED4-081374EE328D}" destId="{C0BB7653-5A32-460D-86B1-67CDD82F0CC2}" srcOrd="1" destOrd="0" presId="urn:microsoft.com/office/officeart/2005/8/layout/target3"/>
    <dgm:cxn modelId="{48AF368A-2182-43DE-9A30-25FE6AA2BB9B}" type="presOf" srcId="{D1D4F407-5343-4D3F-B5B9-D407B03CAEB4}" destId="{AED2198E-93D5-4001-81B4-73124B309672}" srcOrd="1" destOrd="0" presId="urn:microsoft.com/office/officeart/2005/8/layout/target3"/>
    <dgm:cxn modelId="{14B4672C-B5F8-4901-84F4-D7993C32C222}" srcId="{757F3AB3-0718-4624-B441-E567A8F0AB56}" destId="{43820420-1253-44BC-8C0A-6F2FB38E7E3E}" srcOrd="1" destOrd="0" parTransId="{CFE5C9FF-D611-4C61-A2E9-1424E6031030}" sibTransId="{A643BDC5-2C05-4EDF-97F1-E0A7AC61A3D4}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1278D1A5-CD1C-44F4-ACAD-B397E0A80826}" type="presOf" srcId="{CAD67E03-4B62-469A-A5E3-E6BFD6AB3223}" destId="{3AC8130D-F7B5-4032-BE6E-88CA73996374}" srcOrd="1" destOrd="0" presId="urn:microsoft.com/office/officeart/2005/8/layout/target3"/>
    <dgm:cxn modelId="{DDECB67C-722B-425B-AEC6-30FBCBF603D3}" type="presOf" srcId="{CAD67E03-4B62-469A-A5E3-E6BFD6AB3223}" destId="{C5829BF7-8210-4E3D-96B2-F62CDAB83AEB}" srcOrd="0" destOrd="0" presId="urn:microsoft.com/office/officeart/2005/8/layout/target3"/>
    <dgm:cxn modelId="{68CACDFB-18F5-4910-92F6-B887FDA0C44D}" srcId="{757F3AB3-0718-4624-B441-E567A8F0AB56}" destId="{F9B78E34-50F0-4141-9ED4-081374EE328D}" srcOrd="3" destOrd="0" parTransId="{68AC0579-F681-48DE-A277-DA79DC29175F}" sibTransId="{B0A17090-AFEE-431E-9E9A-D1A0BA4C7696}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80C3033B-38C1-43FD-8337-A11C6DF0D513}" type="presOf" srcId="{F9B78E34-50F0-4141-9ED4-081374EE328D}" destId="{A941EBB6-D7A7-42F3-A8AC-DB7DF1FC0433}" srcOrd="0" destOrd="0" presId="urn:microsoft.com/office/officeart/2005/8/layout/target3"/>
    <dgm:cxn modelId="{3B322AE7-F2E6-4B0E-AE52-829CA005FF3B}" type="presParOf" srcId="{333A1088-737F-45CB-B68E-254E46348037}" destId="{F5ABB229-8D3B-4694-996A-96F23CF14429}" srcOrd="0" destOrd="0" presId="urn:microsoft.com/office/officeart/2005/8/layout/target3"/>
    <dgm:cxn modelId="{B521DCE1-44C7-4D23-A578-70A879485375}" type="presParOf" srcId="{333A1088-737F-45CB-B68E-254E46348037}" destId="{F41139FD-01EE-4571-8B17-4FB00FC51163}" srcOrd="1" destOrd="0" presId="urn:microsoft.com/office/officeart/2005/8/layout/target3"/>
    <dgm:cxn modelId="{4BB120E1-BF92-4799-A932-6E7264C8B2DD}" type="presParOf" srcId="{333A1088-737F-45CB-B68E-254E46348037}" destId="{D005CE8C-CC26-4C3E-AC11-E15060ECD759}" srcOrd="2" destOrd="0" presId="urn:microsoft.com/office/officeart/2005/8/layout/target3"/>
    <dgm:cxn modelId="{EDBE9CF4-FA36-4FB9-BE9D-3EE4B04ECFE5}" type="presParOf" srcId="{333A1088-737F-45CB-B68E-254E46348037}" destId="{2DE02170-521A-4F8C-AE00-75589749C104}" srcOrd="3" destOrd="0" presId="urn:microsoft.com/office/officeart/2005/8/layout/target3"/>
    <dgm:cxn modelId="{08C8445D-8AD9-4F2C-BDA2-178FED240BCC}" type="presParOf" srcId="{333A1088-737F-45CB-B68E-254E46348037}" destId="{BC53CBE2-80A1-4FD1-B1F3-29D9ADECD2B3}" srcOrd="4" destOrd="0" presId="urn:microsoft.com/office/officeart/2005/8/layout/target3"/>
    <dgm:cxn modelId="{0895F098-DDAA-49D3-ABDA-43BE74303B3D}" type="presParOf" srcId="{333A1088-737F-45CB-B68E-254E46348037}" destId="{7E49FAA5-2B75-48CC-94F4-DF6F3E4AEFE2}" srcOrd="5" destOrd="0" presId="urn:microsoft.com/office/officeart/2005/8/layout/target3"/>
    <dgm:cxn modelId="{43062DA8-1CB8-4E79-93F4-F0540C141B5F}" type="presParOf" srcId="{333A1088-737F-45CB-B68E-254E46348037}" destId="{1B5461FC-066D-4C4F-85D1-2DDEF93D8A10}" srcOrd="6" destOrd="0" presId="urn:microsoft.com/office/officeart/2005/8/layout/target3"/>
    <dgm:cxn modelId="{F5C1800C-3DA7-43D9-B4C9-32CFBCED5227}" type="presParOf" srcId="{333A1088-737F-45CB-B68E-254E46348037}" destId="{57F4EDCD-68C0-491E-BC5A-F7A795B1C27D}" srcOrd="7" destOrd="0" presId="urn:microsoft.com/office/officeart/2005/8/layout/target3"/>
    <dgm:cxn modelId="{AB4560E9-3DCF-4226-A5C4-7D63B90D9989}" type="presParOf" srcId="{333A1088-737F-45CB-B68E-254E46348037}" destId="{C5829BF7-8210-4E3D-96B2-F62CDAB83AEB}" srcOrd="8" destOrd="0" presId="urn:microsoft.com/office/officeart/2005/8/layout/target3"/>
    <dgm:cxn modelId="{193CE96C-10FA-4E54-80C7-CB983CDC15E1}" type="presParOf" srcId="{333A1088-737F-45CB-B68E-254E46348037}" destId="{4BC6D3C4-5799-4BAF-B835-093452B76131}" srcOrd="9" destOrd="0" presId="urn:microsoft.com/office/officeart/2005/8/layout/target3"/>
    <dgm:cxn modelId="{99C0521F-8F30-4C10-B7B4-97B785501903}" type="presParOf" srcId="{333A1088-737F-45CB-B68E-254E46348037}" destId="{2D1EB868-6E35-4D05-89F0-74AAA21E7C6A}" srcOrd="10" destOrd="0" presId="urn:microsoft.com/office/officeart/2005/8/layout/target3"/>
    <dgm:cxn modelId="{1A3026CE-DEF1-4C61-94E1-ECD3953A5A1A}" type="presParOf" srcId="{333A1088-737F-45CB-B68E-254E46348037}" destId="{A941EBB6-D7A7-42F3-A8AC-DB7DF1FC0433}" srcOrd="11" destOrd="0" presId="urn:microsoft.com/office/officeart/2005/8/layout/target3"/>
    <dgm:cxn modelId="{4F3F9E11-A5AE-4A32-B8CD-95B25B3462D3}" type="presParOf" srcId="{333A1088-737F-45CB-B68E-254E46348037}" destId="{FA436E22-DC8C-4124-B8B5-52F9CB15B57F}" srcOrd="12" destOrd="0" presId="urn:microsoft.com/office/officeart/2005/8/layout/target3"/>
    <dgm:cxn modelId="{99FB01AD-9DD0-456B-833A-B01E8BBF33A2}" type="presParOf" srcId="{333A1088-737F-45CB-B68E-254E46348037}" destId="{4D0AF1E1-9DF4-4FC9-9689-BAEA0BD904E1}" srcOrd="13" destOrd="0" presId="urn:microsoft.com/office/officeart/2005/8/layout/target3"/>
    <dgm:cxn modelId="{23596D82-AF17-405A-8503-8EFFEB2BDFA7}" type="presParOf" srcId="{333A1088-737F-45CB-B68E-254E46348037}" destId="{F397B156-A2FF-4971-B124-8991EFCB46F0}" srcOrd="14" destOrd="0" presId="urn:microsoft.com/office/officeart/2005/8/layout/target3"/>
    <dgm:cxn modelId="{2864FE34-C1A0-42F9-B537-7C1F3D8841A1}" type="presParOf" srcId="{333A1088-737F-45CB-B68E-254E46348037}" destId="{31757874-E6D9-4437-B998-527724E2315B}" srcOrd="15" destOrd="0" presId="urn:microsoft.com/office/officeart/2005/8/layout/target3"/>
    <dgm:cxn modelId="{0D7BA641-387F-4E49-8F16-90D32FD62A3C}" type="presParOf" srcId="{333A1088-737F-45CB-B68E-254E46348037}" destId="{095D9659-0BA6-469C-9137-B16D950F96BE}" srcOrd="16" destOrd="0" presId="urn:microsoft.com/office/officeart/2005/8/layout/target3"/>
    <dgm:cxn modelId="{05730553-F1FD-407D-8D0A-DE635001FB17}" type="presParOf" srcId="{333A1088-737F-45CB-B68E-254E46348037}" destId="{DC9D3DB7-0625-4B31-BBCB-6AB83B03D8F7}" srcOrd="17" destOrd="0" presId="urn:microsoft.com/office/officeart/2005/8/layout/target3"/>
    <dgm:cxn modelId="{14A7C4A9-EBBB-4072-9399-51D4AC137A8F}" type="presParOf" srcId="{333A1088-737F-45CB-B68E-254E46348037}" destId="{DA8C9F6B-A5C5-4AD5-A27C-A21CAA09A33D}" srcOrd="18" destOrd="0" presId="urn:microsoft.com/office/officeart/2005/8/layout/target3"/>
    <dgm:cxn modelId="{05E87200-715D-41F0-BDD1-C221042A692A}" type="presParOf" srcId="{333A1088-737F-45CB-B68E-254E46348037}" destId="{02ACB9FE-231E-4FA4-89BB-6B2072618C33}" srcOrd="19" destOrd="0" presId="urn:microsoft.com/office/officeart/2005/8/layout/target3"/>
    <dgm:cxn modelId="{C55150F4-F73D-4931-916E-048F4339AA4C}" type="presParOf" srcId="{333A1088-737F-45CB-B68E-254E46348037}" destId="{5F95C3CA-F789-40FA-BA04-5F2C1B4E1350}" srcOrd="20" destOrd="0" presId="urn:microsoft.com/office/officeart/2005/8/layout/target3"/>
    <dgm:cxn modelId="{A560D392-14B6-41BF-9FE1-52CA9EEF01B3}" type="presParOf" srcId="{333A1088-737F-45CB-B68E-254E46348037}" destId="{AED2198E-93D5-4001-81B4-73124B309672}" srcOrd="21" destOrd="0" presId="urn:microsoft.com/office/officeart/2005/8/layout/target3"/>
    <dgm:cxn modelId="{97B7A9FB-C5A2-4717-99F9-2BAA7A650453}" type="presParOf" srcId="{333A1088-737F-45CB-B68E-254E46348037}" destId="{5C6890AD-4EC3-4EE2-AB7D-2D705E6894A1}" srcOrd="22" destOrd="0" presId="urn:microsoft.com/office/officeart/2005/8/layout/target3"/>
    <dgm:cxn modelId="{DCD3D2F3-6121-4EBA-B68A-3B044D6D2AEE}" type="presParOf" srcId="{333A1088-737F-45CB-B68E-254E46348037}" destId="{3AC8130D-F7B5-4032-BE6E-88CA73996374}" srcOrd="23" destOrd="0" presId="urn:microsoft.com/office/officeart/2005/8/layout/target3"/>
    <dgm:cxn modelId="{365A50A7-48AE-46E8-B8A6-066EB6C25E1E}" type="presParOf" srcId="{333A1088-737F-45CB-B68E-254E46348037}" destId="{C0BB7653-5A32-460D-86B1-67CDD82F0CC2}" srcOrd="24" destOrd="0" presId="urn:microsoft.com/office/officeart/2005/8/layout/target3"/>
    <dgm:cxn modelId="{18DD6E78-39DA-427B-80F0-3B2C15421547}" type="presParOf" srcId="{333A1088-737F-45CB-B68E-254E46348037}" destId="{852D75F5-1E25-40C3-BD34-D2C2E11CC945}" srcOrd="25" destOrd="0" presId="urn:microsoft.com/office/officeart/2005/8/layout/target3"/>
    <dgm:cxn modelId="{9E2A75A1-097A-4DEA-9565-EFEAB71D4064}" type="presParOf" srcId="{333A1088-737F-45CB-B68E-254E46348037}" destId="{1C4EB5A3-327F-4758-94AC-CC8189F607B6}" srcOrd="26" destOrd="0" presId="urn:microsoft.com/office/officeart/2005/8/layout/target3"/>
    <dgm:cxn modelId="{651D179D-AF6B-49DE-9328-66F02CC347BE}" type="presParOf" srcId="{333A1088-737F-45CB-B68E-254E46348037}" destId="{BD2014C4-F9E7-4D50-963E-66B408B8205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BC53CBE2-80A1-4FD1-B1F3-29D9ADECD2B3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E49FAA5-2B75-48CC-94F4-DF6F3E4AEFE2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57F4EDCD-68C0-491E-BC5A-F7A795B1C2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5829BF7-8210-4E3D-96B2-F62CDAB83AEB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2D1EB868-6E35-4D05-89F0-74AAA21E7C6A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941EBB6-D7A7-42F3-A8AC-DB7DF1FC0433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4D0AF1E1-9DF4-4FC9-9689-BAEA0BD904E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397B156-A2FF-4971-B124-8991EFCB46F0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Památky UNESCO – Vila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Tugendhat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 Brno, Olomouc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095D9659-0BA6-469C-9137-B16D950F96BE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C9D3DB7-0625-4B31-BBCB-6AB83B03D8F7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10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02ACB9FE-231E-4FA4-89BB-6B2072618C33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95C3CA-F789-40FA-BA04-5F2C1B4E1350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75ED43-A357-4B6B-B055-80A06AB52482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4743ED-2F07-453C-A151-7D699392B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DFFF0-FA5F-4C8E-9DEF-7ED36AED9B99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CCE55-187C-4D24-B75F-1E355B0522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DFFF0-FA5F-4C8E-9DEF-7ED36AED9B99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CCE55-187C-4D24-B75F-1E355B0522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DFFF0-FA5F-4C8E-9DEF-7ED36AED9B99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CCE55-187C-4D24-B75F-1E355B0522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DFFF0-FA5F-4C8E-9DEF-7ED36AED9B99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CCE55-187C-4D24-B75F-1E355B0522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DFFF0-FA5F-4C8E-9DEF-7ED36AED9B99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CCE55-187C-4D24-B75F-1E355B0522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DFFF0-FA5F-4C8E-9DEF-7ED36AED9B99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CCE55-187C-4D24-B75F-1E355B0522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DFFF0-FA5F-4C8E-9DEF-7ED36AED9B99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CCE55-187C-4D24-B75F-1E355B0522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DFFF0-FA5F-4C8E-9DEF-7ED36AED9B99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CCE55-187C-4D24-B75F-1E355B0522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DFFF0-FA5F-4C8E-9DEF-7ED36AED9B99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CCE55-187C-4D24-B75F-1E355B0522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DFFF0-FA5F-4C8E-9DEF-7ED36AED9B99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CCE55-187C-4D24-B75F-1E355B0522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DFFF0-FA5F-4C8E-9DEF-7ED36AED9B99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CCE55-187C-4D24-B75F-1E355B0522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ADFFF0-FA5F-4C8E-9DEF-7ED36AED9B99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ACCE55-187C-4D24-B75F-1E355B0522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ila_Tugendha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loup_Nejsv%C4%9Bt%C4%9Bj%C5%A1%C3%AD_Trojice_(Olomouc)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oly_Trinity_Column_-_top.jpg" TargetMode="External"/><Relationship Id="rId3" Type="http://schemas.openxmlformats.org/officeDocument/2006/relationships/hyperlink" Target="http://commons.wikimedia.org/wiki/File:Vila_Tugendhat_po_rekonstrukci.JPG?uselang=cs" TargetMode="External"/><Relationship Id="rId7" Type="http://schemas.openxmlformats.org/officeDocument/2006/relationships/hyperlink" Target="http://commons.wikimedia.org/wiki/File:Holy_Trinity_Column-3.jpg" TargetMode="External"/><Relationship Id="rId2" Type="http://schemas.openxmlformats.org/officeDocument/2006/relationships/hyperlink" Target="http://commons.wikimedia.org/wiki/File:Vila_Tugendha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oly_Trinity_Column.jpg" TargetMode="External"/><Relationship Id="rId11" Type="http://schemas.openxmlformats.org/officeDocument/2006/relationships/hyperlink" Target="http://commons.wikimedia.org/wiki/File:Holy_Trinity_Column_-_Saint_Cyril.jpg" TargetMode="External"/><Relationship Id="rId5" Type="http://schemas.openxmlformats.org/officeDocument/2006/relationships/hyperlink" Target="http://commons.wikimedia.org/wiki/File:Holy_Trinity_Column-2.jpg" TargetMode="External"/><Relationship Id="rId10" Type="http://schemas.openxmlformats.org/officeDocument/2006/relationships/hyperlink" Target="http://commons.wikimedia.org/wiki/File:Holy_Trinity_Column_-_Adalbert_of_Prague.jpg" TargetMode="External"/><Relationship Id="rId4" Type="http://schemas.openxmlformats.org/officeDocument/2006/relationships/hyperlink" Target="http://cs.wikipedia.org/wiki/Soubor:Tugendhat_zevnitr.jpg" TargetMode="External"/><Relationship Id="rId9" Type="http://schemas.openxmlformats.org/officeDocument/2006/relationships/hyperlink" Target="http://commons.wikimedia.org/wiki/File:Holy_Trinity_Column-John_Sarkand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683568" y="148478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39552" y="4077072"/>
            <a:ext cx="22268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anotace: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467544" y="4365104"/>
            <a:ext cx="813690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použít ve 4. a 5. ročníku k bližšímu seznámení s jednotlivými památkami  UNESCO v České republice.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-Žáci se seznamují s první moderní českou památkou, která je zapsaná do seznamu UNESCO, vilou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Tugendhat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v Brně. Mohou si prohlédnout neobvyklé umístění stavby a řešení obytných prostor ve vile. Na mapě vyhledají město Brno a v encyklopediích zjistí informace o městě.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-Ve druhé části prezentace se seznámí s barokním Sousoším Nejsvětější Trojice v Olomouci. Mohou si prohlédnout bohatou a neobvyklou výzdobou sousoší. Vyhledají město na mapě a zařadí do správného kraje.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pro opakování učiva nebo při vlastivědě v 5.ročníku.</a:t>
            </a: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309634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PAMÁTKY </a:t>
            </a:r>
            <a:br>
              <a:rPr lang="cs-CZ" sz="100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00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UNESCO </a:t>
            </a:r>
            <a:endParaRPr lang="cs-CZ" sz="10000" b="1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789040"/>
            <a:ext cx="7776864" cy="230425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6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BRNO</a:t>
            </a:r>
          </a:p>
          <a:p>
            <a:r>
              <a:rPr lang="cs-CZ" sz="6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VILA TUGENDHAT</a:t>
            </a:r>
          </a:p>
          <a:p>
            <a:endParaRPr lang="cs-CZ" sz="80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VILA TUGENDHAT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první moderní česká památka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seznamu UNESCO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vila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Tugendhat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Brně byla zapsaná v roce 2001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vila byla postavena roku 1930 podle návrhu architekta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Ludwiga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Mies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van der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Rohe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ůvodní majitelé – manželé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Tugendhatovi</a:t>
            </a:r>
            <a:endParaRPr lang="cs-CZ" sz="28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nikátní řešení stavby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(ve svahu, ocelový skelet, pochromované nosníky, hlavní podlaží –prostor oddělený dekorativními stěnami)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u="sng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ekorativní stěny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onyxová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má zvláštní zabarvení při západu Slunce, celý blok pochází z marockého pohoří Atlas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makasarová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půlkruhová, ze vzácného ebenu z Indonésie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 roku 1989 je správcem město Brno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 roku 2010 zde probíhala rekonstrukce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rekonstrukce byla dokončena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v roce 2012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POHLED ZE ZAHRADY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790px-Vila_Tugendhat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43" b="543"/>
          <a:stretch>
            <a:fillRect/>
          </a:stretch>
        </p:blipFill>
        <p:spPr/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POHLED Z ULICE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Vila_Tugendhat_po_rekonstrukci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800600"/>
            <a:ext cx="5904656" cy="12206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HLAVNÍ PODLAŽÍ-HALA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 VÝHLEDEM DO ZAHRADY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Tugendhat_zevnit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4"/>
            <a:ext cx="7772400" cy="309634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PAMÁTKY UNESCO</a:t>
            </a:r>
            <a:endParaRPr lang="cs-CZ" sz="10000" b="1" i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645024"/>
            <a:ext cx="7776864" cy="244827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cs-CZ" sz="6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SOUSOŠÍ NEJSVĚTĚJŠÍ TROJICE</a:t>
            </a:r>
          </a:p>
          <a:p>
            <a:r>
              <a:rPr lang="cs-CZ" sz="6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OLOMOUC</a:t>
            </a:r>
            <a:endParaRPr lang="cs-CZ" sz="60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SOUSOŠÍ NEJSVĚTĚJŠÍ TROJICE</a:t>
            </a:r>
            <a:endParaRPr lang="cs-CZ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Sousoší nejsvětější trojice v Olomouci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bylo zapsáno do seznamu UNESCO v roce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2000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stavba začala v roce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1716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ukončena byla roku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1754,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slavnostního vysvěcení se zúčastnila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císařovna Marie Terezie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sousoší má výšku 35 m a 3 podlaží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ve spodním podlaží se nachází vnitřní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kaple s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reliefy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sochařskou výzdobu tvoří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18 soch světců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12 figur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světlonošů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6 reliéfů 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polopostavami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apoštolů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sousoší Nanebevzetí Panny Marie ve střední části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pozlacené sousoší Nejsvětější Trojice na vrcholu 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450px-Holy_Trinity_Column-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404664"/>
            <a:ext cx="4392000" cy="5856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436096" y="3789040"/>
            <a:ext cx="3312368" cy="231703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SOUSOŠÍ 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NEJSVĚTĚJŠÍ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TROJICE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220072" y="3861048"/>
            <a:ext cx="3312368" cy="223914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SOUSOŠÍ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NEJSVĚTĚJŠÍ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TROJICE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450px-Holy_Trinity_Column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476672"/>
            <a:ext cx="4176000" cy="556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3212976"/>
            <a:ext cx="3528392" cy="244827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SOUSOŠÍ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NEJSVĚTĚJŠÍ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TROJICE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450px-Holy_Trinity_Column-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404664"/>
            <a:ext cx="4356000" cy="580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8064" y="2852936"/>
            <a:ext cx="3672408" cy="3384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SOUSOŠÍ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NEJSVĚTĚJŠÍ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TROJICE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SOUSOŠÍ NA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VRCHOLU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450px-Holy_Trinity_Column_-_top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476672"/>
            <a:ext cx="4428000" cy="5904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450px-Holy_Trinity_Column-John_Sarkande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0085"/>
          <a:stretch>
            <a:fillRect/>
          </a:stretch>
        </p:blipFill>
        <p:spPr>
          <a:xfrm>
            <a:off x="539552" y="476672"/>
            <a:ext cx="3851952" cy="5712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16016" y="3212976"/>
            <a:ext cx="4104456" cy="2959224"/>
          </a:xfrm>
        </p:spPr>
        <p:txBody>
          <a:bodyPr>
            <a:normAutofit fontScale="925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SOUSOŠÍ 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NEJSVĚTĚJŠÍ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TROJICE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SV. JAN SARKANDER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5733256"/>
            <a:ext cx="4040188" cy="6397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SV. VOJTĚCH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sah 6" descr="450px-Holy_Trinity_Column_-_Adalbert_of_Pragu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7544" y="476672"/>
            <a:ext cx="3780000" cy="5040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5733256"/>
            <a:ext cx="4041775" cy="6397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SV. CYRIL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Zástupný symbol pro obsah 7" descr="450px-Holy_Trinity_Column_-_Saint_Cyril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788024" y="476672"/>
            <a:ext cx="3780000" cy="50400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229600" cy="583264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VILA TUGENDHAT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MIAOW,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Miaow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20.4.2012].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&lt;http://commons.wikimedia.org/wiki/File:Vila_Tugendhat.jpg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VLDX.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20.4.2012].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&lt;http://commons.wikimedia.org/wiki/File:Vila_Tugendhat_po_rekonstrukci.JPG?uselang=cs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PODZEMNIK.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20.4.2012].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&lt;http://cs.wikipedia.org/wiki/Soubor:Tugendhat_zevnitr.jpg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BLAŽKOVÁ, Milena.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11 pokladů Čech a Moravy.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Albatros, 2002.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8000010879. s. 147 – 159.</a:t>
            </a: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OLOMOUC-SOUSOŠÍ  NEJSVĚTĚJŠÍ TROJICE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MAŇAS, Michal.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20.4.2012].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&lt;http://commons.wikimedia.org/wiki/File:Holy_Trinity_Column-2.jpg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MAŇAS, Michal.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20.4.2012].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&lt;http://commons.wikimedia.org/wiki/File:Holy_Trinity_Column.jpg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KAMENÍČEK, 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20.4.2012].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&lt;http://commons.wikimedia.org/wiki/File:Holy_Trinity_Column-3.jpg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KAMENÍČEK, 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20.4.2012].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&lt;http://commons.wikimedia.org/wiki/File:Holy_Trinity_Column_-_top.jpg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KAMENÍČEK, 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20.4.2012].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&lt;http://commons.wikimedia.org/wiki/File:Holy_Trinity_Column-John_Sarkander.jpg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MAŇAS, Michal.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20.4.2012].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&lt;http://commons.wikimedia.org/wiki/File:Holy_Trinity_Column_-_Adalbert_of_Prague.jpg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MAŇAS, Michal.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20.4.2012].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&lt;http://commons.wikimedia.org/wiki/File:Holy_Trinity_Column_-_Saint_Cyril.jpg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BLAŽKOVÁ, Milena.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11 pokladů Čech a Moravy.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Albatros, 2002.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8000010879. s. 111 – 115.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578</Words>
  <Application>Microsoft Office PowerPoint</Application>
  <PresentationFormat>Předvádění na obrazovce (4:3)</PresentationFormat>
  <Paragraphs>98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PAMÁTKY  UNESCO </vt:lpstr>
      <vt:lpstr>VILA TUGENDHAT</vt:lpstr>
      <vt:lpstr>Snímek 4</vt:lpstr>
      <vt:lpstr>    POHLED ZE ZAHRADY</vt:lpstr>
      <vt:lpstr>        POHLED Z ULICE</vt:lpstr>
      <vt:lpstr>   HLAVNÍ PODLAŽÍ-HALA S VÝHLEDEM DO ZAHRADY</vt:lpstr>
      <vt:lpstr>PAMÁTKY UNESCO</vt:lpstr>
      <vt:lpstr>SOUSOŠÍ NEJSVĚTĚJŠÍ TROJICE</vt:lpstr>
      <vt:lpstr>Snímek 10</vt:lpstr>
      <vt:lpstr>Snímek 11</vt:lpstr>
      <vt:lpstr>Snímek 12</vt:lpstr>
      <vt:lpstr>SOUSOŠÍ     NEJSVĚTĚJŠÍ              TROJICE</vt:lpstr>
      <vt:lpstr>SOUSOŠÍ     NEJSVĚTĚJŠÍ              TROJICE  SOUSOŠÍ NA              VRCHOLU</vt:lpstr>
      <vt:lpstr>Snímek 15</vt:lpstr>
      <vt:lpstr>Snímek 16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 UNESCO</dc:title>
  <dc:creator>Marta</dc:creator>
  <cp:lastModifiedBy>Marta</cp:lastModifiedBy>
  <cp:revision>41</cp:revision>
  <dcterms:created xsi:type="dcterms:W3CDTF">2011-09-23T17:40:58Z</dcterms:created>
  <dcterms:modified xsi:type="dcterms:W3CDTF">2012-06-23T08:56:54Z</dcterms:modified>
</cp:coreProperties>
</file>