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60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AB1993F1-CDC3-49A4-AC96-22E174EF92E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Já a můj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1DFEE91-0438-4CA7-BEEE-118CB60B7886}" type="parTrans" cxnId="{1D7D40D7-D8EA-4209-B0C0-BB5C5B8E9666}">
      <dgm:prSet/>
      <dgm:spPr/>
      <dgm:t>
        <a:bodyPr/>
        <a:lstStyle/>
        <a:p>
          <a:endParaRPr lang="cs-CZ"/>
        </a:p>
      </dgm:t>
    </dgm:pt>
    <dgm:pt modelId="{58B74077-E5B7-4745-8DAC-D9F02639A804}" type="sibTrans" cxnId="{1D7D40D7-D8EA-4209-B0C0-BB5C5B8E9666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Vývojová období v životě člověka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A518313A-823A-41F9-9153-52E9501122D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17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768D302-4B43-4A50-A1D8-A51A4D331694}" type="parTrans" cxnId="{190F4D58-EF89-4215-A17E-336C77D2990A}">
      <dgm:prSet/>
      <dgm:spPr/>
      <dgm:t>
        <a:bodyPr/>
        <a:lstStyle/>
        <a:p>
          <a:endParaRPr lang="cs-CZ"/>
        </a:p>
      </dgm:t>
    </dgm:pt>
    <dgm:pt modelId="{79BD8B43-74A8-4808-B857-FBF069928231}" type="sibTrans" cxnId="{190F4D58-EF89-4215-A17E-336C77D2990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77039EE0-9AB5-4E1B-BF53-71CC56F045E2}" type="pres">
      <dgm:prSet presAssocID="{AB1993F1-CDC3-49A4-AC96-22E174EF92EC}" presName="vertSpace3" presStyleLbl="node1" presStyleIdx="1" presStyleCnt="7"/>
      <dgm:spPr/>
    </dgm:pt>
    <dgm:pt modelId="{A8533547-8283-44EE-A832-B566C7D0938C}" type="pres">
      <dgm:prSet presAssocID="{AB1993F1-CDC3-49A4-AC96-22E174EF92EC}" presName="circle3" presStyleLbl="node1" presStyleIdx="2" presStyleCnt="7"/>
      <dgm:spPr/>
    </dgm:pt>
    <dgm:pt modelId="{AAB170D7-8F61-4E74-BD04-CF45FD77308D}" type="pres">
      <dgm:prSet presAssocID="{AB1993F1-CDC3-49A4-AC96-22E174EF92EC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/>
      <dgm:spPr/>
      <dgm:t>
        <a:bodyPr/>
        <a:lstStyle/>
        <a:p>
          <a:endParaRPr lang="cs-CZ"/>
        </a:p>
      </dgm:t>
    </dgm:pt>
    <dgm:pt modelId="{AB734012-789B-43B9-911D-742CCC144D58}" type="pres">
      <dgm:prSet presAssocID="{A518313A-823A-41F9-9153-52E9501122D5}" presName="vertSpace6" presStyleLbl="node1" presStyleIdx="4" presStyleCnt="7"/>
      <dgm:spPr/>
    </dgm:pt>
    <dgm:pt modelId="{6EA9C993-81EE-475B-9834-17ADCF9A6CDF}" type="pres">
      <dgm:prSet presAssocID="{A518313A-823A-41F9-9153-52E9501122D5}" presName="circle6" presStyleLbl="node1" presStyleIdx="5" presStyleCnt="7"/>
      <dgm:spPr/>
    </dgm:pt>
    <dgm:pt modelId="{A3A54483-A99C-4DCB-B543-B642F4CF8D39}" type="pres">
      <dgm:prSet presAssocID="{A518313A-823A-41F9-9153-52E9501122D5}" presName="rect6" presStyleLbl="alignAcc1" presStyleIdx="5" presStyleCnt="7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87FA9F-386C-4B86-8AFB-AEE117472AEB}" type="pres">
      <dgm:prSet presAssocID="{AB1993F1-CDC3-49A4-AC96-22E174EF92EC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828AE2-C0E4-4CBC-ACAD-BE900A540528}" type="pres">
      <dgm:prSet presAssocID="{A518313A-823A-41F9-9153-52E9501122D5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A556D1-1854-4690-9AA7-6581D69AE984}" type="presOf" srcId="{AB1993F1-CDC3-49A4-AC96-22E174EF92EC}" destId="{AAB170D7-8F61-4E74-BD04-CF45FD77308D}" srcOrd="0" destOrd="0" presId="urn:microsoft.com/office/officeart/2005/8/layout/target3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6D0198D3-AB2B-4404-8450-47C7F80A941E}" type="presOf" srcId="{D1B46980-6531-4606-95E6-44980827E919}" destId="{1718285D-8093-4B3A-A8E4-BCF6739531B2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23018AD6-6495-4A44-BFEE-ED48C3C75ACA}" type="presOf" srcId="{D1D4F407-5343-4D3F-B5B9-D407B03CAEB4}" destId="{D005CE8C-CC26-4C3E-AC11-E15060ECD759}" srcOrd="0" destOrd="0" presId="urn:microsoft.com/office/officeart/2005/8/layout/target3"/>
    <dgm:cxn modelId="{E35C2A68-1716-4D47-9B47-631C5642CAC3}" type="presOf" srcId="{76DC6A11-8AC8-4DB7-A29E-42D5B50B4D1D}" destId="{0FFD6A90-B6CB-4D96-B983-822E62E3179E}" srcOrd="1" destOrd="0" presId="urn:microsoft.com/office/officeart/2005/8/layout/target3"/>
    <dgm:cxn modelId="{F4A0D056-1808-4A08-A8CA-445E33D176C4}" type="presOf" srcId="{E2436206-2898-4DB5-8D8A-B9F47B4645B4}" destId="{19990610-05FE-41EC-8404-0184EEE06084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437CE967-B13C-4AD6-BA73-28B1ACF5F7FC}" type="presOf" srcId="{76DC6A11-8AC8-4DB7-A29E-42D5B50B4D1D}" destId="{E1FA41E1-991D-4A2A-A03A-12188821055B}" srcOrd="0" destOrd="0" presId="urn:microsoft.com/office/officeart/2005/8/layout/target3"/>
    <dgm:cxn modelId="{6BD575E8-345D-4F29-81A7-26AA497334D5}" type="presOf" srcId="{A518313A-823A-41F9-9153-52E9501122D5}" destId="{A3A54483-A99C-4DCB-B543-B642F4CF8D39}" srcOrd="0" destOrd="0" presId="urn:microsoft.com/office/officeart/2005/8/layout/target3"/>
    <dgm:cxn modelId="{E526E12B-A4DF-4A48-B603-57226EEBFDD9}" type="presOf" srcId="{D1D4F407-5343-4D3F-B5B9-D407B03CAEB4}" destId="{AED2198E-93D5-4001-81B4-73124B309672}" srcOrd="1" destOrd="0" presId="urn:microsoft.com/office/officeart/2005/8/layout/target3"/>
    <dgm:cxn modelId="{CA2F21BE-5BFF-4087-BD47-ECEC5A01D69A}" type="presOf" srcId="{AB1993F1-CDC3-49A4-AC96-22E174EF92EC}" destId="{8687FA9F-386C-4B86-8AFB-AEE117472AEB}" srcOrd="1" destOrd="0" presId="urn:microsoft.com/office/officeart/2005/8/layout/target3"/>
    <dgm:cxn modelId="{BADC7956-4D00-41FB-AC2F-B0997265D487}" type="presOf" srcId="{D1B46980-6531-4606-95E6-44980827E919}" destId="{5F715220-1FEB-4446-97CB-8A49E5631ABD}" srcOrd="1" destOrd="0" presId="urn:microsoft.com/office/officeart/2005/8/layout/target3"/>
    <dgm:cxn modelId="{1D7D40D7-D8EA-4209-B0C0-BB5C5B8E9666}" srcId="{757F3AB3-0718-4624-B441-E567A8F0AB56}" destId="{AB1993F1-CDC3-49A4-AC96-22E174EF92EC}" srcOrd="2" destOrd="0" parTransId="{51DFEE91-0438-4CA7-BEEE-118CB60B7886}" sibTransId="{58B74077-E5B7-4745-8DAC-D9F02639A804}"/>
    <dgm:cxn modelId="{FE6757E8-0047-46B8-BB59-629457E14CD1}" type="presOf" srcId="{72B33D66-C59B-4357-86FB-5666B5717235}" destId="{7C4AD32E-8671-4890-82C2-2165103BFA9B}" srcOrd="1" destOrd="0" presId="urn:microsoft.com/office/officeart/2005/8/layout/target3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989FEB76-2A33-464E-9F5B-F021C949F4E1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4D182CEE-F0CD-4AE0-AB88-C72BE4DD9A61}" type="presOf" srcId="{A518313A-823A-41F9-9153-52E9501122D5}" destId="{66828AE2-C0E4-4CBC-ACAD-BE900A540528}" srcOrd="1" destOrd="0" presId="urn:microsoft.com/office/officeart/2005/8/layout/target3"/>
    <dgm:cxn modelId="{190F4D58-EF89-4215-A17E-336C77D2990A}" srcId="{757F3AB3-0718-4624-B441-E567A8F0AB56}" destId="{A518313A-823A-41F9-9153-52E9501122D5}" srcOrd="5" destOrd="0" parTransId="{D768D302-4B43-4A50-A1D8-A51A4D331694}" sibTransId="{79BD8B43-74A8-4808-B857-FBF069928231}"/>
    <dgm:cxn modelId="{0FC6E720-0738-4803-9FB6-002204CD7DCE}" type="presOf" srcId="{E2436206-2898-4DB5-8D8A-B9F47B4645B4}" destId="{8BE57540-5DE5-4578-9B32-7A7668305C63}" srcOrd="0" destOrd="0" presId="urn:microsoft.com/office/officeart/2005/8/layout/target3"/>
    <dgm:cxn modelId="{732F9B9B-9DB7-4357-9608-51AEB902D59D}" type="presOf" srcId="{72B33D66-C59B-4357-86FB-5666B5717235}" destId="{5F6B3ADF-CAFD-426F-A916-28B789A40C77}" srcOrd="0" destOrd="0" presId="urn:microsoft.com/office/officeart/2005/8/layout/target3"/>
    <dgm:cxn modelId="{346A465E-76AE-4EFA-9560-EE85D804E8FE}" type="presParOf" srcId="{333A1088-737F-45CB-B68E-254E46348037}" destId="{F5ABB229-8D3B-4694-996A-96F23CF14429}" srcOrd="0" destOrd="0" presId="urn:microsoft.com/office/officeart/2005/8/layout/target3"/>
    <dgm:cxn modelId="{D865B059-579E-4C11-945D-62B279A3434C}" type="presParOf" srcId="{333A1088-737F-45CB-B68E-254E46348037}" destId="{F41139FD-01EE-4571-8B17-4FB00FC51163}" srcOrd="1" destOrd="0" presId="urn:microsoft.com/office/officeart/2005/8/layout/target3"/>
    <dgm:cxn modelId="{7AE90E5A-AEDA-4048-8490-75E1B285B644}" type="presParOf" srcId="{333A1088-737F-45CB-B68E-254E46348037}" destId="{D005CE8C-CC26-4C3E-AC11-E15060ECD759}" srcOrd="2" destOrd="0" presId="urn:microsoft.com/office/officeart/2005/8/layout/target3"/>
    <dgm:cxn modelId="{0E7FF5DB-D9C5-4FA1-95C1-0846AFFDE7FB}" type="presParOf" srcId="{333A1088-737F-45CB-B68E-254E46348037}" destId="{8C3A2C53-BD20-40ED-8DB5-24B1422B186E}" srcOrd="3" destOrd="0" presId="urn:microsoft.com/office/officeart/2005/8/layout/target3"/>
    <dgm:cxn modelId="{2AA52E5E-9455-4810-9D4A-92D22A242F0B}" type="presParOf" srcId="{333A1088-737F-45CB-B68E-254E46348037}" destId="{E46E6E87-3218-4932-9C0B-76682E2EA19F}" srcOrd="4" destOrd="0" presId="urn:microsoft.com/office/officeart/2005/8/layout/target3"/>
    <dgm:cxn modelId="{6EE77BDB-AD0A-4865-BE8C-D3A2427060B1}" type="presParOf" srcId="{333A1088-737F-45CB-B68E-254E46348037}" destId="{5F6B3ADF-CAFD-426F-A916-28B789A40C77}" srcOrd="5" destOrd="0" presId="urn:microsoft.com/office/officeart/2005/8/layout/target3"/>
    <dgm:cxn modelId="{09EAC73A-C1E4-4B77-AD6F-45585E1BF41A}" type="presParOf" srcId="{333A1088-737F-45CB-B68E-254E46348037}" destId="{77039EE0-9AB5-4E1B-BF53-71CC56F045E2}" srcOrd="6" destOrd="0" presId="urn:microsoft.com/office/officeart/2005/8/layout/target3"/>
    <dgm:cxn modelId="{E76DF05A-79BC-4268-95EC-3284AB6B9BCD}" type="presParOf" srcId="{333A1088-737F-45CB-B68E-254E46348037}" destId="{A8533547-8283-44EE-A832-B566C7D0938C}" srcOrd="7" destOrd="0" presId="urn:microsoft.com/office/officeart/2005/8/layout/target3"/>
    <dgm:cxn modelId="{6922AC6E-C376-463D-9D03-6E5F12D188E5}" type="presParOf" srcId="{333A1088-737F-45CB-B68E-254E46348037}" destId="{AAB170D7-8F61-4E74-BD04-CF45FD77308D}" srcOrd="8" destOrd="0" presId="urn:microsoft.com/office/officeart/2005/8/layout/target3"/>
    <dgm:cxn modelId="{170D83EC-AB60-4F1F-B904-1FAC93B8EEA3}" type="presParOf" srcId="{333A1088-737F-45CB-B68E-254E46348037}" destId="{350C823F-B06A-4F1C-8FE4-9AEFA3FD3586}" srcOrd="9" destOrd="0" presId="urn:microsoft.com/office/officeart/2005/8/layout/target3"/>
    <dgm:cxn modelId="{428CA763-3779-4478-81E9-8170D9AA73D3}" type="presParOf" srcId="{333A1088-737F-45CB-B68E-254E46348037}" destId="{7597B9C5-F88C-458C-88DB-07AE1B1D3B12}" srcOrd="10" destOrd="0" presId="urn:microsoft.com/office/officeart/2005/8/layout/target3"/>
    <dgm:cxn modelId="{3CF5FBC8-2EF8-4FEA-9073-A05695D2C9E7}" type="presParOf" srcId="{333A1088-737F-45CB-B68E-254E46348037}" destId="{E1FA41E1-991D-4A2A-A03A-12188821055B}" srcOrd="11" destOrd="0" presId="urn:microsoft.com/office/officeart/2005/8/layout/target3"/>
    <dgm:cxn modelId="{C81C0299-A9A0-496F-B9D9-FC3DEDCA77E0}" type="presParOf" srcId="{333A1088-737F-45CB-B68E-254E46348037}" destId="{E9F66E8D-4F34-476B-B283-C833EAAC8CA6}" srcOrd="12" destOrd="0" presId="urn:microsoft.com/office/officeart/2005/8/layout/target3"/>
    <dgm:cxn modelId="{C6C4C0F0-8B53-473D-9DFC-454755213DDC}" type="presParOf" srcId="{333A1088-737F-45CB-B68E-254E46348037}" destId="{A66EACA9-A844-43AB-914C-A917ED03A791}" srcOrd="13" destOrd="0" presId="urn:microsoft.com/office/officeart/2005/8/layout/target3"/>
    <dgm:cxn modelId="{F734EAB5-76D1-4602-870A-7C7C2937331E}" type="presParOf" srcId="{333A1088-737F-45CB-B68E-254E46348037}" destId="{8BE57540-5DE5-4578-9B32-7A7668305C63}" srcOrd="14" destOrd="0" presId="urn:microsoft.com/office/officeart/2005/8/layout/target3"/>
    <dgm:cxn modelId="{3CA7584A-1E55-4F30-96F7-3C7CBD7A49EF}" type="presParOf" srcId="{333A1088-737F-45CB-B68E-254E46348037}" destId="{AB734012-789B-43B9-911D-742CCC144D58}" srcOrd="15" destOrd="0" presId="urn:microsoft.com/office/officeart/2005/8/layout/target3"/>
    <dgm:cxn modelId="{E553AD4E-DD0C-448F-A6EC-E081B1DCDB37}" type="presParOf" srcId="{333A1088-737F-45CB-B68E-254E46348037}" destId="{6EA9C993-81EE-475B-9834-17ADCF9A6CDF}" srcOrd="16" destOrd="0" presId="urn:microsoft.com/office/officeart/2005/8/layout/target3"/>
    <dgm:cxn modelId="{4DDB2F6E-1221-418D-8906-5398CF21AFC7}" type="presParOf" srcId="{333A1088-737F-45CB-B68E-254E46348037}" destId="{A3A54483-A99C-4DCB-B543-B642F4CF8D39}" srcOrd="17" destOrd="0" presId="urn:microsoft.com/office/officeart/2005/8/layout/target3"/>
    <dgm:cxn modelId="{DDEE2CD9-C896-4BBF-BAC7-8F9CD4A1AC92}" type="presParOf" srcId="{333A1088-737F-45CB-B68E-254E46348037}" destId="{C1EAB19C-9A6E-453B-BCC2-6BDB314314DB}" srcOrd="18" destOrd="0" presId="urn:microsoft.com/office/officeart/2005/8/layout/target3"/>
    <dgm:cxn modelId="{15334BE4-6866-42C7-A0F9-3DA2DDE947D3}" type="presParOf" srcId="{333A1088-737F-45CB-B68E-254E46348037}" destId="{37FC71D3-B945-4AB4-A8CB-650B1A9EE00B}" srcOrd="19" destOrd="0" presId="urn:microsoft.com/office/officeart/2005/8/layout/target3"/>
    <dgm:cxn modelId="{6DF540A5-D60D-4656-8227-333C08C11720}" type="presParOf" srcId="{333A1088-737F-45CB-B68E-254E46348037}" destId="{1718285D-8093-4B3A-A8E4-BCF6739531B2}" srcOrd="20" destOrd="0" presId="urn:microsoft.com/office/officeart/2005/8/layout/target3"/>
    <dgm:cxn modelId="{27744A3B-C588-4C16-BC56-B3A5A26CF53F}" type="presParOf" srcId="{333A1088-737F-45CB-B68E-254E46348037}" destId="{AED2198E-93D5-4001-81B4-73124B309672}" srcOrd="21" destOrd="0" presId="urn:microsoft.com/office/officeart/2005/8/layout/target3"/>
    <dgm:cxn modelId="{D591C70C-A43B-4CF4-A6AB-D756E759C39A}" type="presParOf" srcId="{333A1088-737F-45CB-B68E-254E46348037}" destId="{7C4AD32E-8671-4890-82C2-2165103BFA9B}" srcOrd="22" destOrd="0" presId="urn:microsoft.com/office/officeart/2005/8/layout/target3"/>
    <dgm:cxn modelId="{F26F133A-C65B-4341-96A9-18FF980994AA}" type="presParOf" srcId="{333A1088-737F-45CB-B68E-254E46348037}" destId="{8687FA9F-386C-4B86-8AFB-AEE117472AEB}" srcOrd="23" destOrd="0" presId="urn:microsoft.com/office/officeart/2005/8/layout/target3"/>
    <dgm:cxn modelId="{C425752C-B19E-4046-8A65-E7EA15217484}" type="presParOf" srcId="{333A1088-737F-45CB-B68E-254E46348037}" destId="{0FFD6A90-B6CB-4D96-B983-822E62E3179E}" srcOrd="24" destOrd="0" presId="urn:microsoft.com/office/officeart/2005/8/layout/target3"/>
    <dgm:cxn modelId="{88367630-542D-4EC4-9717-0612FF0FD0A6}" type="presParOf" srcId="{333A1088-737F-45CB-B68E-254E46348037}" destId="{19990610-05FE-41EC-8404-0184EEE06084}" srcOrd="25" destOrd="0" presId="urn:microsoft.com/office/officeart/2005/8/layout/target3"/>
    <dgm:cxn modelId="{6228CBC7-A5C4-4055-AA4D-7D6F13244034}" type="presParOf" srcId="{333A1088-737F-45CB-B68E-254E46348037}" destId="{66828AE2-C0E4-4CBC-ACAD-BE900A540528}" srcOrd="26" destOrd="0" presId="urn:microsoft.com/office/officeart/2005/8/layout/target3"/>
    <dgm:cxn modelId="{0456C576-3C6C-4057-988D-5AFDD90B4800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E46E6E87-3218-4932-9C0B-76682E2EA19F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A8533547-8283-44EE-A832-B566C7D0938C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AB170D7-8F61-4E74-BD04-CF45FD77308D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Já a můj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7597B9C5-F88C-458C-88DB-07AE1B1D3B1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A66EACA9-A844-43AB-914C-A917ED03A79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Vývojová období v životě člověka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6EA9C993-81EE-475B-9834-17ADCF9A6CDF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A54483-A99C-4DCB-B543-B642F4CF8D39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17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37FC71D3-B945-4AB4-A8CB-650B1A9EE00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33D38B-595B-4476-A37D-BC04211C25C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BAA2F1-73E0-49DA-909C-414830A7F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62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BAA2F1-73E0-49DA-909C-414830A7F60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9680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D689-A918-4A3C-929F-D818854082D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27B27-FDD6-4302-AF3B-E75DA2A95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589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D689-A918-4A3C-929F-D818854082D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27B27-FDD6-4302-AF3B-E75DA2A95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21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D689-A918-4A3C-929F-D818854082D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27B27-FDD6-4302-AF3B-E75DA2A95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248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D689-A918-4A3C-929F-D818854082D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27B27-FDD6-4302-AF3B-E75DA2A95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390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D689-A918-4A3C-929F-D818854082D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27B27-FDD6-4302-AF3B-E75DA2A95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501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D689-A918-4A3C-929F-D818854082D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27B27-FDD6-4302-AF3B-E75DA2A95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083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D689-A918-4A3C-929F-D818854082D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27B27-FDD6-4302-AF3B-E75DA2A95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423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D689-A918-4A3C-929F-D818854082D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27B27-FDD6-4302-AF3B-E75DA2A95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041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D689-A918-4A3C-929F-D818854082D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27B27-FDD6-4302-AF3B-E75DA2A95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369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D689-A918-4A3C-929F-D818854082D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27B27-FDD6-4302-AF3B-E75DA2A95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31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1D689-A918-4A3C-929F-D818854082D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27B27-FDD6-4302-AF3B-E75DA2A95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766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E1D689-A918-4A3C-929F-D818854082D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327B27-FDD6-4302-AF3B-E75DA2A954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775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70146538"/>
              </p:ext>
            </p:extLst>
          </p:nvPr>
        </p:nvGraphicFramePr>
        <p:xfrm>
          <a:off x="611560" y="148478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91680" y="4149080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437112"/>
            <a:ext cx="6984776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Prezentace je určena k využití v hodinách prvouky ve 3.ročníku při výuce kapitoly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Zdraví, Jak rosteme a vyvíjíme se.</a:t>
            </a:r>
          </a:p>
          <a:p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-V této prezentaci se žáci seznámí s jednotlivými vývojovými etapami v životě člověka. Život člověka si rozdělíme na období dětství, dospělosti, dospívání a stáří. Děti se seznámí se změnami, kterými každý z nás během růstu prochází. Žáci se aktivně účastní prezentace, čtou text, popřípadě vyhledávají potřebné informace v encyklopedii člověka. Na závěr poznatky shrneme v části Opakování. 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194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phere">
          <a:fgClr>
            <a:schemeClr val="accent4">
              <a:lumMod val="40000"/>
              <a:lumOff val="60000"/>
            </a:schemeClr>
          </a:fgClr>
          <a:bgClr>
            <a:schemeClr val="accent2">
              <a:lumMod val="20000"/>
              <a:lumOff val="8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98578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VÝVOJOVÁ OBDOBÍ V ŽIVOTĚ ČLOVĚKA</a:t>
            </a:r>
            <a:endParaRPr lang="cs-CZ" sz="4000" b="1" dirty="0">
              <a:solidFill>
                <a:srgbClr val="66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3790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  <p:sndAc>
          <p:stSnd>
            <p:snd r:embed="rId2" name="laser.wav"/>
          </p:stSnd>
        </p:sndAc>
      </p:transition>
    </mc:Choice>
    <mc:Fallback xmlns="">
      <p:transition spd="slow">
        <p:circle/>
        <p:sndAc>
          <p:stSnd>
            <p:snd r:embed="rId3" name="las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3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3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3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3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Vývojové etapy</a:t>
            </a:r>
            <a:endParaRPr lang="cs-CZ" sz="3200" b="1" dirty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2">
                  <a:lumMod val="50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  <a:scene3d>
              <a:camera prst="orthographicFront"/>
              <a:lightRig rig="threePt" dir="t"/>
            </a:scene3d>
            <a:sp3d extrusionH="57150">
              <a:bevelT w="57150" h="38100" prst="artDeco"/>
            </a:sp3d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Novorozenec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Kojenec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Batole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Předškolák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Školák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Dospívající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Dospělý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Starý člověk</a:t>
            </a: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8940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Novorozenec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8288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toto období začíná samostatným nádechem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trvá prvních 28 dní od narození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dítě ihned po narození saje 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polyká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dítě si zvyká na nové prostředí</a:t>
            </a: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Petra\Desktop\Ella - foto z canonu\IMG_292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040" y="3699030"/>
            <a:ext cx="3703960" cy="277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Desktop\Ella - foto z canonu\IMG_306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99030"/>
            <a:ext cx="3672408" cy="275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388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Kojenec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260848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období od 29. dne do 1 roku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dítě pije mateřské mléko, nebo umělé z kojenecké lahve, později (od 6. měsíce) příkrmy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dítě postupně otáčí hlavičku, sleduje okolí, uchopuje předměty, převaluje se, sedí, leze, žvatlá a začíná s chůzí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Petra\Desktop\Ella - foto z canonu\IMG_373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30706"/>
            <a:ext cx="3528392" cy="264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a\Desktop\Ella - foto z canonu\IMG_532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17954"/>
            <a:ext cx="3609853" cy="2707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1853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Batole</a:t>
            </a:r>
            <a:endParaRPr lang="cs-CZ" dirty="0">
              <a:solidFill>
                <a:srgbClr val="0033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052936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batolecí věk je od 1 do 3 let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tomto období dítě samostatně leze, sedí a chodí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rostou mu zuby a vlasy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jí lžičkou, seznamuje se se stravou dospělých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začíná s prvními slovy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učí se hrát si s hračkami, vše si prohlíží a poznává je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vyvíjí se, dělá ohromné pokroky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F:\P100006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81128"/>
            <a:ext cx="2681958" cy="201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F:\P100082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581128"/>
            <a:ext cx="268829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:\P105057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81128"/>
            <a:ext cx="2681685" cy="201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955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2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2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2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25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250"/>
                            </p:stCondLst>
                            <p:childTnLst>
                              <p:par>
                                <p:cTn id="67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25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25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25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25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000"/>
                            </p:stCondLst>
                            <p:childTnLst>
                              <p:par>
                                <p:cTn id="74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25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25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25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25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Předškolák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2260848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prohlubuje svou slovní zásobu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napodobuje dospělé, hraje si na povolání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zná hygienická pravidla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zná barvy, některá písmena, počítá do 6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zná svoje jméno, jména rodičů, adresu, kolik je mu let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F:\P100028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1" y="4077335"/>
            <a:ext cx="3456384" cy="259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1608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Školák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2816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učí se číst, psát a počítat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získává nové vědomosti, učí se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má své zájmy a záliby, jak tráví čas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stále roste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D:\103_PANA\P106034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7" t="5420" r="21791" b="-5420"/>
          <a:stretch/>
        </p:blipFill>
        <p:spPr bwMode="auto">
          <a:xfrm>
            <a:off x="4067944" y="3023574"/>
            <a:ext cx="4005986" cy="3834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4737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Dospívající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2816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stále roste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nejvýrazněji se změní jeho tělo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navazuje přátelství a lásku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připravuje se na budoucí povolání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4776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Dospělý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6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označujeme je žena nebo muž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eské republice je dospělost od 18 let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přestává růst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připravuje se na budoucí povolání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zakládá rodinu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F:\P10007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501008"/>
            <a:ext cx="3978102" cy="2983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0842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1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Starý člověk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stáří je poslední částí lidského života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starý člověk má více, než 60 let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to babička, dědeček, nebo člověk, který je v důchodu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většinou již hůře vidí, slyší a jeho tělo je náchylnější na nemoce</a:t>
            </a: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F:\P102057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73016"/>
            <a:ext cx="3888432" cy="2916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127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Odkazy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všechny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otografie – archiv autora</a:t>
            </a:r>
          </a:p>
          <a:p>
            <a:r>
              <a:rPr lang="pt-BR" sz="2400" dirty="0">
                <a:latin typeface="Times New Roman" pitchFamily="18" charset="0"/>
                <a:cs typeface="Times New Roman" pitchFamily="18" charset="0"/>
              </a:rPr>
              <a:t>ŠTIKOVÁ, V. Já a můj svět. Brno : Nová škola, 2008. </a:t>
            </a:r>
            <a:r>
              <a:rPr lang="pt-BR" sz="2400" dirty="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pt-BR" sz="2400" dirty="0">
                <a:latin typeface="Times New Roman" pitchFamily="18" charset="0"/>
                <a:cs typeface="Times New Roman" pitchFamily="18" charset="0"/>
              </a:rPr>
              <a:t>80-7289-097-2. s.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65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152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465</Words>
  <Application>Microsoft Office PowerPoint</Application>
  <PresentationFormat>Předvádění na obrazovce (4:3)</PresentationFormat>
  <Paragraphs>69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VÝVOJOVÁ OBDOBÍ V ŽIVOTĚ ČLOVĚKA</vt:lpstr>
      <vt:lpstr>Vývojové etapy</vt:lpstr>
      <vt:lpstr>Novorozenec</vt:lpstr>
      <vt:lpstr>Kojenec</vt:lpstr>
      <vt:lpstr>Batole</vt:lpstr>
      <vt:lpstr>Předškolák</vt:lpstr>
      <vt:lpstr>Školák</vt:lpstr>
      <vt:lpstr>Dospívající</vt:lpstr>
      <vt:lpstr>Dospělý</vt:lpstr>
      <vt:lpstr>Starý člověk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16</cp:revision>
  <dcterms:created xsi:type="dcterms:W3CDTF">2012-05-13T16:45:51Z</dcterms:created>
  <dcterms:modified xsi:type="dcterms:W3CDTF">2012-06-24T20:41:24Z</dcterms:modified>
</cp:coreProperties>
</file>