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2" r:id="rId2"/>
    <p:sldId id="256" r:id="rId3"/>
    <p:sldId id="273" r:id="rId4"/>
    <p:sldId id="274" r:id="rId5"/>
    <p:sldId id="275" r:id="rId6"/>
    <p:sldId id="277" r:id="rId7"/>
    <p:sldId id="276" r:id="rId8"/>
    <p:sldId id="278" r:id="rId9"/>
    <p:sldId id="280" r:id="rId10"/>
    <p:sldId id="284" r:id="rId11"/>
    <p:sldId id="283" r:id="rId12"/>
    <p:sldId id="258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94660"/>
  </p:normalViewPr>
  <p:slideViewPr>
    <p:cSldViewPr>
      <p:cViewPr varScale="1">
        <p:scale>
          <a:sx n="61" d="100"/>
          <a:sy n="61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EE46DBED-662C-4C38-9A58-FFA5F14DC42A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BD1ED97F-54D2-4C2A-B7DC-D5F2CC60D38E}" type="parTrans" cxnId="{A67201A1-0D64-4503-8ED7-B46AC6A04F75}">
      <dgm:prSet/>
      <dgm:spPr/>
      <dgm:t>
        <a:bodyPr/>
        <a:lstStyle/>
        <a:p>
          <a:endParaRPr lang="cs-CZ"/>
        </a:p>
      </dgm:t>
    </dgm:pt>
    <dgm:pt modelId="{79541954-D1FD-4269-B737-284157BC8B3E}" type="sibTrans" cxnId="{A67201A1-0D64-4503-8ED7-B46AC6A04F75}">
      <dgm:prSet/>
      <dgm:spPr/>
      <dgm:t>
        <a:bodyPr/>
        <a:lstStyle/>
        <a:p>
          <a:endParaRPr lang="cs-CZ"/>
        </a:p>
      </dgm:t>
    </dgm:pt>
    <dgm:pt modelId="{1E71494D-67CE-4848-883B-8F551C64F9DB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Lidé a čas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6F54FC1A-1D56-4BF6-983C-0C543E919EE4}" type="parTrans" cxnId="{FB4D0D3A-43B9-409F-9653-1987D5EDD599}">
      <dgm:prSet/>
      <dgm:spPr/>
      <dgm:t>
        <a:bodyPr/>
        <a:lstStyle/>
        <a:p>
          <a:endParaRPr lang="cs-CZ"/>
        </a:p>
      </dgm:t>
    </dgm:pt>
    <dgm:pt modelId="{660DC06A-B798-4253-A936-51430D8BAAE1}" type="sibTrans" cxnId="{FB4D0D3A-43B9-409F-9653-1987D5EDD599}">
      <dgm:prSet/>
      <dgm:spPr/>
      <dgm:t>
        <a:bodyPr/>
        <a:lstStyle/>
        <a:p>
          <a:endParaRPr lang="cs-CZ"/>
        </a:p>
      </dgm:t>
    </dgm:pt>
    <dgm:pt modelId="{97DC3726-0FF8-477F-9A7C-A00071CF3DD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4.              DATUM: 28.1.2012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ED8617C6-8A00-437E-B328-23D01F73988D}" type="parTrans" cxnId="{BF0B2455-1AC2-4E4A-9113-BC418BFDA991}">
      <dgm:prSet/>
      <dgm:spPr/>
      <dgm:t>
        <a:bodyPr/>
        <a:lstStyle/>
        <a:p>
          <a:endParaRPr lang="cs-CZ"/>
        </a:p>
      </dgm:t>
    </dgm:pt>
    <dgm:pt modelId="{78E56484-2A91-43B0-B068-C78EDED166A4}" type="sibTrans" cxnId="{BF0B2455-1AC2-4E4A-9113-BC418BFDA991}">
      <dgm:prSet/>
      <dgm:spPr/>
      <dgm:t>
        <a:bodyPr/>
        <a:lstStyle/>
        <a:p>
          <a:endParaRPr lang="cs-CZ"/>
        </a:p>
      </dgm:t>
    </dgm:pt>
    <dgm:pt modelId="{7DB73BB3-76B4-4C8F-9751-0DF3595D2BC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VY_32_INOVACE_01_DUMč.6_KNÍŽE VÁCLAV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4D98D11-6869-4EAA-AA9D-07AD2C35BE34}" type="parTrans" cxnId="{1F3F7650-DEA0-45A1-9F31-4D434D0F9570}">
      <dgm:prSet/>
      <dgm:spPr/>
      <dgm:t>
        <a:bodyPr/>
        <a:lstStyle/>
        <a:p>
          <a:endParaRPr lang="cs-CZ"/>
        </a:p>
      </dgm:t>
    </dgm:pt>
    <dgm:pt modelId="{4076EFB9-33E3-4889-A735-97A646E39F60}" type="sibTrans" cxnId="{1F3F7650-DEA0-45A1-9F31-4D434D0F9570}">
      <dgm:prSet/>
      <dgm:spPr/>
      <dgm:t>
        <a:bodyPr/>
        <a:lstStyle/>
        <a:p>
          <a:endParaRPr lang="cs-CZ"/>
        </a:p>
      </dgm:t>
    </dgm:pt>
    <dgm:pt modelId="{5FCAA60A-F125-4D8C-9B61-5BA381157F2B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6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6E3E206-65F8-4833-9781-516A7C921F33}" type="parTrans" cxnId="{199C6E1F-E5B5-47D4-8338-B239707FCD3E}">
      <dgm:prSet/>
      <dgm:spPr/>
      <dgm:t>
        <a:bodyPr/>
        <a:lstStyle/>
        <a:p>
          <a:endParaRPr lang="cs-CZ"/>
        </a:p>
      </dgm:t>
    </dgm:pt>
    <dgm:pt modelId="{65D0E42A-969B-41A9-A24C-B266F571979D}" type="sibTrans" cxnId="{199C6E1F-E5B5-47D4-8338-B239707FCD3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87D199B2-582F-4376-9668-087836D9B823}" type="pres">
      <dgm:prSet presAssocID="{EE46DBED-662C-4C38-9A58-FFA5F14DC42A}" presName="vertSpace2" presStyleLbl="node1" presStyleIdx="0" presStyleCnt="7"/>
      <dgm:spPr/>
    </dgm:pt>
    <dgm:pt modelId="{5345745B-43FD-4BB4-A6F1-4457C2C75388}" type="pres">
      <dgm:prSet presAssocID="{EE46DBED-662C-4C38-9A58-FFA5F14DC42A}" presName="circle2" presStyleLbl="node1" presStyleIdx="1" presStyleCnt="7"/>
      <dgm:spPr/>
    </dgm:pt>
    <dgm:pt modelId="{4267A6D2-B12B-4CE4-868D-B6680E877A33}" type="pres">
      <dgm:prSet presAssocID="{EE46DBED-662C-4C38-9A58-FFA5F14DC42A}" presName="rect2" presStyleLbl="alignAcc1" presStyleIdx="1" presStyleCnt="7"/>
      <dgm:spPr/>
      <dgm:t>
        <a:bodyPr/>
        <a:lstStyle/>
        <a:p>
          <a:endParaRPr lang="cs-CZ"/>
        </a:p>
      </dgm:t>
    </dgm:pt>
    <dgm:pt modelId="{8B01D57C-A923-4E01-B562-264CF84B9398}" type="pres">
      <dgm:prSet presAssocID="{1E71494D-67CE-4848-883B-8F551C64F9DB}" presName="vertSpace3" presStyleLbl="node1" presStyleIdx="1" presStyleCnt="7"/>
      <dgm:spPr/>
    </dgm:pt>
    <dgm:pt modelId="{358B87B2-F01A-4D3C-B522-DF302E131227}" type="pres">
      <dgm:prSet presAssocID="{1E71494D-67CE-4848-883B-8F551C64F9DB}" presName="circle3" presStyleLbl="node1" presStyleIdx="2" presStyleCnt="7"/>
      <dgm:spPr/>
    </dgm:pt>
    <dgm:pt modelId="{D2190412-AFF9-48C3-9825-A4620F318D12}" type="pres">
      <dgm:prSet presAssocID="{1E71494D-67CE-4848-883B-8F551C64F9DB}" presName="rect3" presStyleLbl="alignAcc1" presStyleIdx="2" presStyleCnt="7"/>
      <dgm:spPr/>
      <dgm:t>
        <a:bodyPr/>
        <a:lstStyle/>
        <a:p>
          <a:endParaRPr lang="cs-CZ"/>
        </a:p>
      </dgm:t>
    </dgm:pt>
    <dgm:pt modelId="{E87FC67A-B425-4974-958C-E8F81DBFADF3}" type="pres">
      <dgm:prSet presAssocID="{97DC3726-0FF8-477F-9A7C-A00071CF3DD9}" presName="vertSpace4" presStyleLbl="node1" presStyleIdx="2" presStyleCnt="7"/>
      <dgm:spPr/>
    </dgm:pt>
    <dgm:pt modelId="{E75BB0A9-73F9-4159-A441-DF3B0B94B92E}" type="pres">
      <dgm:prSet presAssocID="{97DC3726-0FF8-477F-9A7C-A00071CF3DD9}" presName="circle4" presStyleLbl="node1" presStyleIdx="3" presStyleCnt="7"/>
      <dgm:spPr/>
    </dgm:pt>
    <dgm:pt modelId="{EC0317D0-0CD7-401C-926C-4FEC42BBCFF8}" type="pres">
      <dgm:prSet presAssocID="{97DC3726-0FF8-477F-9A7C-A00071CF3DD9}" presName="rect4" presStyleLbl="alignAcc1" presStyleIdx="3" presStyleCnt="7"/>
      <dgm:spPr/>
      <dgm:t>
        <a:bodyPr/>
        <a:lstStyle/>
        <a:p>
          <a:endParaRPr lang="cs-CZ"/>
        </a:p>
      </dgm:t>
    </dgm:pt>
    <dgm:pt modelId="{08AB8EFD-B787-491C-BFFC-B3F575058E1D}" type="pres">
      <dgm:prSet presAssocID="{7DB73BB3-76B4-4C8F-9751-0DF3595D2BCC}" presName="vertSpace5" presStyleLbl="node1" presStyleIdx="3" presStyleCnt="7"/>
      <dgm:spPr/>
    </dgm:pt>
    <dgm:pt modelId="{8E435E11-28DA-4957-8861-CF1AD1B91C76}" type="pres">
      <dgm:prSet presAssocID="{7DB73BB3-76B4-4C8F-9751-0DF3595D2BCC}" presName="circle5" presStyleLbl="node1" presStyleIdx="4" presStyleCnt="7"/>
      <dgm:spPr/>
    </dgm:pt>
    <dgm:pt modelId="{7E91D75C-0625-4306-A713-8CD633F8B7CA}" type="pres">
      <dgm:prSet presAssocID="{7DB73BB3-76B4-4C8F-9751-0DF3595D2BCC}" presName="rect5" presStyleLbl="alignAcc1" presStyleIdx="4" presStyleCnt="7"/>
      <dgm:spPr/>
      <dgm:t>
        <a:bodyPr/>
        <a:lstStyle/>
        <a:p>
          <a:endParaRPr lang="cs-CZ"/>
        </a:p>
      </dgm:t>
    </dgm:pt>
    <dgm:pt modelId="{6819FF09-8C34-458D-AC9C-9D03E42D231D}" type="pres">
      <dgm:prSet presAssocID="{5FCAA60A-F125-4D8C-9B61-5BA381157F2B}" presName="vertSpace6" presStyleLbl="node1" presStyleIdx="4" presStyleCnt="7"/>
      <dgm:spPr/>
    </dgm:pt>
    <dgm:pt modelId="{2FFE5018-3D8A-4C1C-820E-22E4E2F8AB1D}" type="pres">
      <dgm:prSet presAssocID="{5FCAA60A-F125-4D8C-9B61-5BA381157F2B}" presName="circle6" presStyleLbl="node1" presStyleIdx="5" presStyleCnt="7"/>
      <dgm:spPr/>
    </dgm:pt>
    <dgm:pt modelId="{F33D9A5D-CB54-4896-8A56-DE7BEA1F4FEF}" type="pres">
      <dgm:prSet presAssocID="{5FCAA60A-F125-4D8C-9B61-5BA381157F2B}" presName="rect6" presStyleLbl="alignAcc1" presStyleIdx="5" presStyleCnt="7"/>
      <dgm:spPr/>
      <dgm:t>
        <a:bodyPr/>
        <a:lstStyle/>
        <a:p>
          <a:endParaRPr lang="cs-CZ"/>
        </a:p>
      </dgm:t>
    </dgm:pt>
    <dgm:pt modelId="{614ECA7C-44F5-47D5-9773-8ADE04DFDD09}" type="pres">
      <dgm:prSet presAssocID="{D1B46980-6531-4606-95E6-44980827E919}" presName="vertSpace7" presStyleLbl="node1" presStyleIdx="5" presStyleCnt="7"/>
      <dgm:spPr/>
    </dgm:pt>
    <dgm:pt modelId="{B2E21373-2166-49C0-8971-6614CFD8364C}" type="pres">
      <dgm:prSet presAssocID="{D1B46980-6531-4606-95E6-44980827E919}" presName="circle7" presStyleLbl="node1" presStyleIdx="6" presStyleCnt="7"/>
      <dgm:spPr/>
    </dgm:pt>
    <dgm:pt modelId="{6D4E190F-A2BF-4EAA-AF67-454E6D978460}" type="pres">
      <dgm:prSet presAssocID="{D1B46980-6531-4606-95E6-44980827E919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F8EC20-7780-4E5A-8D44-C11744DB2637}" type="pres">
      <dgm:prSet presAssocID="{EE46DBED-662C-4C38-9A58-FFA5F14DC42A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6142E8-B83B-41FB-8009-93C37E2B6F49}" type="pres">
      <dgm:prSet presAssocID="{1E71494D-67CE-4848-883B-8F551C64F9DB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24374-B2DD-484B-B6B0-52F692F214B6}" type="pres">
      <dgm:prSet presAssocID="{97DC3726-0FF8-477F-9A7C-A00071CF3DD9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BCB73A-18DF-43C2-BF70-9B3A757B1F27}" type="pres">
      <dgm:prSet presAssocID="{7DB73BB3-76B4-4C8F-9751-0DF3595D2BCC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4E3B1CD-DBCC-4705-A88B-F4DA5B176BF0}" type="pres">
      <dgm:prSet presAssocID="{5FCAA60A-F125-4D8C-9B61-5BA381157F2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2E72E8-F424-4358-BD52-E404224A37EC}" type="pres">
      <dgm:prSet presAssocID="{D1B46980-6531-4606-95E6-44980827E919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8D3F6EC-D6EF-4848-B562-551A1348DA1A}" type="presOf" srcId="{97DC3726-0FF8-477F-9A7C-A00071CF3DD9}" destId="{1B724374-B2DD-484B-B6B0-52F692F214B6}" srcOrd="1" destOrd="0" presId="urn:microsoft.com/office/officeart/2005/8/layout/target3"/>
    <dgm:cxn modelId="{CF2D3496-4D93-4583-AC06-53AAAA2F2C16}" type="presOf" srcId="{7DB73BB3-76B4-4C8F-9751-0DF3595D2BCC}" destId="{7E91D75C-0625-4306-A713-8CD633F8B7CA}" srcOrd="0" destOrd="0" presId="urn:microsoft.com/office/officeart/2005/8/layout/target3"/>
    <dgm:cxn modelId="{50988B7A-8778-4B14-A803-FA53D06E3B97}" type="presOf" srcId="{5FCAA60A-F125-4D8C-9B61-5BA381157F2B}" destId="{F33D9A5D-CB54-4896-8A56-DE7BEA1F4FEF}" srcOrd="0" destOrd="0" presId="urn:microsoft.com/office/officeart/2005/8/layout/target3"/>
    <dgm:cxn modelId="{4F1EB987-E6DA-4121-9F7E-3AFA6B42FDCE}" type="presOf" srcId="{5FCAA60A-F125-4D8C-9B61-5BA381157F2B}" destId="{44E3B1CD-DBCC-4705-A88B-F4DA5B176BF0}" srcOrd="1" destOrd="0" presId="urn:microsoft.com/office/officeart/2005/8/layout/target3"/>
    <dgm:cxn modelId="{9C2F0ADA-A76A-4FCA-AFC9-18A4C80B0EF0}" type="presOf" srcId="{D1B46980-6531-4606-95E6-44980827E919}" destId="{6D4E190F-A2BF-4EAA-AF67-454E6D978460}" srcOrd="0" destOrd="0" presId="urn:microsoft.com/office/officeart/2005/8/layout/target3"/>
    <dgm:cxn modelId="{199C6E1F-E5B5-47D4-8338-B239707FCD3E}" srcId="{757F3AB3-0718-4624-B441-E567A8F0AB56}" destId="{5FCAA60A-F125-4D8C-9B61-5BA381157F2B}" srcOrd="5" destOrd="0" parTransId="{46E3E206-65F8-4833-9781-516A7C921F33}" sibTransId="{65D0E42A-969B-41A9-A24C-B266F571979D}"/>
    <dgm:cxn modelId="{EDF6FE6B-9DBE-4D7B-B8FD-7098875B4EED}" srcId="{757F3AB3-0718-4624-B441-E567A8F0AB56}" destId="{D8197B8C-B260-4A16-BDF4-0947B075E274}" srcOrd="8" destOrd="0" parTransId="{51C5993D-B262-45E6-B66E-76BC9D6D883D}" sibTransId="{1AEC7F05-E0FE-459C-BD47-224AC9D7BEE4}"/>
    <dgm:cxn modelId="{FB4D0D3A-43B9-409F-9653-1987D5EDD599}" srcId="{757F3AB3-0718-4624-B441-E567A8F0AB56}" destId="{1E71494D-67CE-4848-883B-8F551C64F9DB}" srcOrd="2" destOrd="0" parTransId="{6F54FC1A-1D56-4BF6-983C-0C543E919EE4}" sibTransId="{660DC06A-B798-4253-A936-51430D8BAAE1}"/>
    <dgm:cxn modelId="{EBDDA563-67BD-4104-9375-462513137D78}" type="presOf" srcId="{1E71494D-67CE-4848-883B-8F551C64F9DB}" destId="{D2190412-AFF9-48C3-9825-A4620F318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67201A1-0D64-4503-8ED7-B46AC6A04F75}" srcId="{757F3AB3-0718-4624-B441-E567A8F0AB56}" destId="{EE46DBED-662C-4C38-9A58-FFA5F14DC42A}" srcOrd="1" destOrd="0" parTransId="{BD1ED97F-54D2-4C2A-B7DC-D5F2CC60D38E}" sibTransId="{79541954-D1FD-4269-B737-284157BC8B3E}"/>
    <dgm:cxn modelId="{0E483415-8C93-4747-9704-3F66616BEF32}" type="presOf" srcId="{97DC3726-0FF8-477F-9A7C-A00071CF3DD9}" destId="{EC0317D0-0CD7-401C-926C-4FEC42BBCFF8}" srcOrd="0" destOrd="0" presId="urn:microsoft.com/office/officeart/2005/8/layout/target3"/>
    <dgm:cxn modelId="{098084D1-1B59-4F5F-AF14-4694ACE23677}" type="presOf" srcId="{EE46DBED-662C-4C38-9A58-FFA5F14DC42A}" destId="{7BF8EC20-7780-4E5A-8D44-C11744DB2637}" srcOrd="1" destOrd="0" presId="urn:microsoft.com/office/officeart/2005/8/layout/target3"/>
    <dgm:cxn modelId="{7FA53DE0-075C-49AD-9C98-F2820086228D}" type="presOf" srcId="{7DB73BB3-76B4-4C8F-9751-0DF3595D2BCC}" destId="{1CBCB73A-18DF-43C2-BF70-9B3A757B1F27}" srcOrd="1" destOrd="0" presId="urn:microsoft.com/office/officeart/2005/8/layout/target3"/>
    <dgm:cxn modelId="{BF0B2455-1AC2-4E4A-9113-BC418BFDA991}" srcId="{757F3AB3-0718-4624-B441-E567A8F0AB56}" destId="{97DC3726-0FF8-477F-9A7C-A00071CF3DD9}" srcOrd="3" destOrd="0" parTransId="{ED8617C6-8A00-437E-B328-23D01F73988D}" sibTransId="{78E56484-2A91-43B0-B068-C78EDED166A4}"/>
    <dgm:cxn modelId="{AB906E97-3CD9-4E05-91AE-864F8E394536}" srcId="{757F3AB3-0718-4624-B441-E567A8F0AB56}" destId="{D1B46980-6531-4606-95E6-44980827E919}" srcOrd="6" destOrd="0" parTransId="{4F7B2CF5-A270-4D61-A510-1C1C5A4DCD3B}" sibTransId="{CFF69701-2866-4EF5-BFB5-F3F9B72EB817}"/>
    <dgm:cxn modelId="{5B53E288-73A2-40EB-BB3B-965FFE9D4EE2}" type="presOf" srcId="{D1D4F407-5343-4D3F-B5B9-D407B03CAEB4}" destId="{AED2198E-93D5-4001-81B4-73124B309672}" srcOrd="1" destOrd="0" presId="urn:microsoft.com/office/officeart/2005/8/layout/target3"/>
    <dgm:cxn modelId="{EB889A02-DB86-4B53-89D0-0154266FD2C8}" type="presOf" srcId="{1E71494D-67CE-4848-883B-8F551C64F9DB}" destId="{076142E8-B83B-41FB-8009-93C37E2B6F49}" srcOrd="1" destOrd="0" presId="urn:microsoft.com/office/officeart/2005/8/layout/target3"/>
    <dgm:cxn modelId="{3C8196D8-0755-45F1-8A40-09E877C928BA}" type="presOf" srcId="{D1B46980-6531-4606-95E6-44980827E919}" destId="{432E72E8-F424-4358-BD52-E404224A37EC}" srcOrd="1" destOrd="0" presId="urn:microsoft.com/office/officeart/2005/8/layout/target3"/>
    <dgm:cxn modelId="{663F7B5A-BC6C-4F70-B87B-9E8B7E8FE324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9" destOrd="0" parTransId="{A15F02C0-547C-48B3-9D05-E7F145EBF3C4}" sibTransId="{8C5711BF-38F0-4590-B6BC-B3119A33CA2E}"/>
    <dgm:cxn modelId="{1F3F7650-DEA0-45A1-9F31-4D434D0F9570}" srcId="{757F3AB3-0718-4624-B441-E567A8F0AB56}" destId="{7DB73BB3-76B4-4C8F-9751-0DF3595D2BCC}" srcOrd="4" destOrd="0" parTransId="{F4D98D11-6869-4EAA-AA9D-07AD2C35BE34}" sibTransId="{4076EFB9-33E3-4889-A735-97A646E39F60}"/>
    <dgm:cxn modelId="{D8F64085-48EB-4829-A8CF-778B4473D2DB}" type="presOf" srcId="{EE46DBED-662C-4C38-9A58-FFA5F14DC42A}" destId="{4267A6D2-B12B-4CE4-868D-B6680E877A33}" srcOrd="0" destOrd="0" presId="urn:microsoft.com/office/officeart/2005/8/layout/target3"/>
    <dgm:cxn modelId="{00A6EDF4-6551-4E5B-B7FF-6E8761493994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7" destOrd="0" parTransId="{A571E265-742E-411A-ABCF-E39FDBC7528A}" sibTransId="{E33260FE-399D-481C-B2D6-3B35DD16DC84}"/>
    <dgm:cxn modelId="{42D01D88-8033-4A21-B0D9-AAAC6150F5A9}" type="presParOf" srcId="{333A1088-737F-45CB-B68E-254E46348037}" destId="{F5ABB229-8D3B-4694-996A-96F23CF14429}" srcOrd="0" destOrd="0" presId="urn:microsoft.com/office/officeart/2005/8/layout/target3"/>
    <dgm:cxn modelId="{ECBC1E19-C0FE-4EE9-81F6-56504B42320D}" type="presParOf" srcId="{333A1088-737F-45CB-B68E-254E46348037}" destId="{F41139FD-01EE-4571-8B17-4FB00FC51163}" srcOrd="1" destOrd="0" presId="urn:microsoft.com/office/officeart/2005/8/layout/target3"/>
    <dgm:cxn modelId="{CFBE1DDF-2300-4973-B0FD-A22AAA48A2A8}" type="presParOf" srcId="{333A1088-737F-45CB-B68E-254E46348037}" destId="{D005CE8C-CC26-4C3E-AC11-E15060ECD759}" srcOrd="2" destOrd="0" presId="urn:microsoft.com/office/officeart/2005/8/layout/target3"/>
    <dgm:cxn modelId="{4849FF24-0D4E-421A-ADA6-7DFCB60E047C}" type="presParOf" srcId="{333A1088-737F-45CB-B68E-254E46348037}" destId="{87D199B2-582F-4376-9668-087836D9B823}" srcOrd="3" destOrd="0" presId="urn:microsoft.com/office/officeart/2005/8/layout/target3"/>
    <dgm:cxn modelId="{C726CEB1-9350-4367-AA67-D0FF6E18991A}" type="presParOf" srcId="{333A1088-737F-45CB-B68E-254E46348037}" destId="{5345745B-43FD-4BB4-A6F1-4457C2C75388}" srcOrd="4" destOrd="0" presId="urn:microsoft.com/office/officeart/2005/8/layout/target3"/>
    <dgm:cxn modelId="{E6AD0895-2A85-424D-8FD8-537E1945E615}" type="presParOf" srcId="{333A1088-737F-45CB-B68E-254E46348037}" destId="{4267A6D2-B12B-4CE4-868D-B6680E877A33}" srcOrd="5" destOrd="0" presId="urn:microsoft.com/office/officeart/2005/8/layout/target3"/>
    <dgm:cxn modelId="{7E597682-9A6C-4DC5-8EFD-26BD3E53DA75}" type="presParOf" srcId="{333A1088-737F-45CB-B68E-254E46348037}" destId="{8B01D57C-A923-4E01-B562-264CF84B9398}" srcOrd="6" destOrd="0" presId="urn:microsoft.com/office/officeart/2005/8/layout/target3"/>
    <dgm:cxn modelId="{3645C4D8-0EE5-437E-9506-58A33B49045A}" type="presParOf" srcId="{333A1088-737F-45CB-B68E-254E46348037}" destId="{358B87B2-F01A-4D3C-B522-DF302E131227}" srcOrd="7" destOrd="0" presId="urn:microsoft.com/office/officeart/2005/8/layout/target3"/>
    <dgm:cxn modelId="{10CA2B80-416C-4360-B93B-AB21381DB8AF}" type="presParOf" srcId="{333A1088-737F-45CB-B68E-254E46348037}" destId="{D2190412-AFF9-48C3-9825-A4620F318D12}" srcOrd="8" destOrd="0" presId="urn:microsoft.com/office/officeart/2005/8/layout/target3"/>
    <dgm:cxn modelId="{29E804C8-A7FC-4F01-A0D7-80615A2CF8E3}" type="presParOf" srcId="{333A1088-737F-45CB-B68E-254E46348037}" destId="{E87FC67A-B425-4974-958C-E8F81DBFADF3}" srcOrd="9" destOrd="0" presId="urn:microsoft.com/office/officeart/2005/8/layout/target3"/>
    <dgm:cxn modelId="{D95A6933-D9BB-4026-92CB-4ECE65DA32F8}" type="presParOf" srcId="{333A1088-737F-45CB-B68E-254E46348037}" destId="{E75BB0A9-73F9-4159-A441-DF3B0B94B92E}" srcOrd="10" destOrd="0" presId="urn:microsoft.com/office/officeart/2005/8/layout/target3"/>
    <dgm:cxn modelId="{D0D685F4-331B-4B04-B99E-C51D1A2CF6A7}" type="presParOf" srcId="{333A1088-737F-45CB-B68E-254E46348037}" destId="{EC0317D0-0CD7-401C-926C-4FEC42BBCFF8}" srcOrd="11" destOrd="0" presId="urn:microsoft.com/office/officeart/2005/8/layout/target3"/>
    <dgm:cxn modelId="{D7A60DD5-E98C-4C24-91D5-B5EBC413A6F8}" type="presParOf" srcId="{333A1088-737F-45CB-B68E-254E46348037}" destId="{08AB8EFD-B787-491C-BFFC-B3F575058E1D}" srcOrd="12" destOrd="0" presId="urn:microsoft.com/office/officeart/2005/8/layout/target3"/>
    <dgm:cxn modelId="{899CF14C-67AA-43E5-84EB-CF2A341A8059}" type="presParOf" srcId="{333A1088-737F-45CB-B68E-254E46348037}" destId="{8E435E11-28DA-4957-8861-CF1AD1B91C76}" srcOrd="13" destOrd="0" presId="urn:microsoft.com/office/officeart/2005/8/layout/target3"/>
    <dgm:cxn modelId="{E025FE9B-D34A-4ACD-ADAF-BA86E7E86033}" type="presParOf" srcId="{333A1088-737F-45CB-B68E-254E46348037}" destId="{7E91D75C-0625-4306-A713-8CD633F8B7CA}" srcOrd="14" destOrd="0" presId="urn:microsoft.com/office/officeart/2005/8/layout/target3"/>
    <dgm:cxn modelId="{4BFA486F-4457-4CF6-BB63-2776C596BA09}" type="presParOf" srcId="{333A1088-737F-45CB-B68E-254E46348037}" destId="{6819FF09-8C34-458D-AC9C-9D03E42D231D}" srcOrd="15" destOrd="0" presId="urn:microsoft.com/office/officeart/2005/8/layout/target3"/>
    <dgm:cxn modelId="{1EAF1CD2-2CB9-40DA-91B6-29A92D99873C}" type="presParOf" srcId="{333A1088-737F-45CB-B68E-254E46348037}" destId="{2FFE5018-3D8A-4C1C-820E-22E4E2F8AB1D}" srcOrd="16" destOrd="0" presId="urn:microsoft.com/office/officeart/2005/8/layout/target3"/>
    <dgm:cxn modelId="{9A0C367B-89B4-4CF2-9F93-50232A7350E4}" type="presParOf" srcId="{333A1088-737F-45CB-B68E-254E46348037}" destId="{F33D9A5D-CB54-4896-8A56-DE7BEA1F4FEF}" srcOrd="17" destOrd="0" presId="urn:microsoft.com/office/officeart/2005/8/layout/target3"/>
    <dgm:cxn modelId="{2C277380-5AB5-49CD-817B-6532F76CDDC7}" type="presParOf" srcId="{333A1088-737F-45CB-B68E-254E46348037}" destId="{614ECA7C-44F5-47D5-9773-8ADE04DFDD09}" srcOrd="18" destOrd="0" presId="urn:microsoft.com/office/officeart/2005/8/layout/target3"/>
    <dgm:cxn modelId="{C6D06D04-5D8A-490E-A220-E39E2BFF74B2}" type="presParOf" srcId="{333A1088-737F-45CB-B68E-254E46348037}" destId="{B2E21373-2166-49C0-8971-6614CFD8364C}" srcOrd="19" destOrd="0" presId="urn:microsoft.com/office/officeart/2005/8/layout/target3"/>
    <dgm:cxn modelId="{4761A4DC-CB01-4530-B9ED-78AEEA18BDAC}" type="presParOf" srcId="{333A1088-737F-45CB-B68E-254E46348037}" destId="{6D4E190F-A2BF-4EAA-AF67-454E6D978460}" srcOrd="20" destOrd="0" presId="urn:microsoft.com/office/officeart/2005/8/layout/target3"/>
    <dgm:cxn modelId="{27DEFAE1-7138-411D-8934-975C5626A9BD}" type="presParOf" srcId="{333A1088-737F-45CB-B68E-254E46348037}" destId="{AED2198E-93D5-4001-81B4-73124B309672}" srcOrd="21" destOrd="0" presId="urn:microsoft.com/office/officeart/2005/8/layout/target3"/>
    <dgm:cxn modelId="{978EEBB8-69AE-4AAD-8DB4-C70CADD16668}" type="presParOf" srcId="{333A1088-737F-45CB-B68E-254E46348037}" destId="{7BF8EC20-7780-4E5A-8D44-C11744DB2637}" srcOrd="22" destOrd="0" presId="urn:microsoft.com/office/officeart/2005/8/layout/target3"/>
    <dgm:cxn modelId="{7EE11475-9C7D-48F5-8851-E918FA7A64D8}" type="presParOf" srcId="{333A1088-737F-45CB-B68E-254E46348037}" destId="{076142E8-B83B-41FB-8009-93C37E2B6F49}" srcOrd="23" destOrd="0" presId="urn:microsoft.com/office/officeart/2005/8/layout/target3"/>
    <dgm:cxn modelId="{47699262-E4E0-48DB-A5B3-27AF9A7EF224}" type="presParOf" srcId="{333A1088-737F-45CB-B68E-254E46348037}" destId="{1B724374-B2DD-484B-B6B0-52F692F214B6}" srcOrd="24" destOrd="0" presId="urn:microsoft.com/office/officeart/2005/8/layout/target3"/>
    <dgm:cxn modelId="{54EAFDE9-FAB9-4FED-8F53-0F3705905BC9}" type="presParOf" srcId="{333A1088-737F-45CB-B68E-254E46348037}" destId="{1CBCB73A-18DF-43C2-BF70-9B3A757B1F27}" srcOrd="25" destOrd="0" presId="urn:microsoft.com/office/officeart/2005/8/layout/target3"/>
    <dgm:cxn modelId="{ADDA9711-610A-47E6-90FB-C8382EBA12A3}" type="presParOf" srcId="{333A1088-737F-45CB-B68E-254E46348037}" destId="{44E3B1CD-DBCC-4705-A88B-F4DA5B176BF0}" srcOrd="26" destOrd="0" presId="urn:microsoft.com/office/officeart/2005/8/layout/target3"/>
    <dgm:cxn modelId="{B4F8E9D5-62B3-41AC-90DD-68122B180696}" type="presParOf" srcId="{333A1088-737F-45CB-B68E-254E46348037}" destId="{432E72E8-F424-4358-BD52-E404224A37EC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05" y="0"/>
          <a:ext cx="743911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5705" y="0"/>
        <a:ext cx="7439111" cy="254771"/>
      </dsp:txXfrm>
    </dsp:sp>
    <dsp:sp modelId="{5345745B-43FD-4BB4-A6F1-4457C2C75388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267A6D2-B12B-4CE4-868D-B6680E877A33}">
      <dsp:nvSpPr>
        <dsp:cNvPr id="0" name=""/>
        <dsp:cNvSpPr/>
      </dsp:nvSpPr>
      <dsp:spPr>
        <a:xfrm>
          <a:off x="1273857" y="254771"/>
          <a:ext cx="7439111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7439111" cy="254771"/>
      </dsp:txXfrm>
    </dsp:sp>
    <dsp:sp modelId="{358B87B2-F01A-4D3C-B522-DF302E131227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2190412-AFF9-48C3-9825-A4620F318D12}">
      <dsp:nvSpPr>
        <dsp:cNvPr id="0" name=""/>
        <dsp:cNvSpPr/>
      </dsp:nvSpPr>
      <dsp:spPr>
        <a:xfrm>
          <a:off x="1273857" y="509542"/>
          <a:ext cx="7439111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Lidé a čas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7439111" cy="254771"/>
      </dsp:txXfrm>
    </dsp:sp>
    <dsp:sp modelId="{E75BB0A9-73F9-4159-A441-DF3B0B94B92E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C0317D0-0CD7-401C-926C-4FEC42BBCFF8}">
      <dsp:nvSpPr>
        <dsp:cNvPr id="0" name=""/>
        <dsp:cNvSpPr/>
      </dsp:nvSpPr>
      <dsp:spPr>
        <a:xfrm>
          <a:off x="1273857" y="764313"/>
          <a:ext cx="7439111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4.              DATUM: 28.1.2012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7439111" cy="254773"/>
      </dsp:txXfrm>
    </dsp:sp>
    <dsp:sp modelId="{8E435E11-28DA-4957-8861-CF1AD1B91C76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E91D75C-0625-4306-A713-8CD633F8B7CA}">
      <dsp:nvSpPr>
        <dsp:cNvPr id="0" name=""/>
        <dsp:cNvSpPr/>
      </dsp:nvSpPr>
      <dsp:spPr>
        <a:xfrm>
          <a:off x="1273857" y="1019086"/>
          <a:ext cx="7439111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VY_32_INOVACE_01_DUMč.6_KNÍŽE VÁCLAV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7439111" cy="254771"/>
      </dsp:txXfrm>
    </dsp:sp>
    <dsp:sp modelId="{2FFE5018-3D8A-4C1C-820E-22E4E2F8AB1D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33D9A5D-CB54-4896-8A56-DE7BEA1F4FEF}">
      <dsp:nvSpPr>
        <dsp:cNvPr id="0" name=""/>
        <dsp:cNvSpPr/>
      </dsp:nvSpPr>
      <dsp:spPr>
        <a:xfrm>
          <a:off x="1273857" y="1273857"/>
          <a:ext cx="7439111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6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7439111" cy="254771"/>
      </dsp:txXfrm>
    </dsp:sp>
    <dsp:sp modelId="{B2E21373-2166-49C0-8971-6614CFD8364C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D4E190F-A2BF-4EAA-AF67-454E6D978460}">
      <dsp:nvSpPr>
        <dsp:cNvPr id="0" name=""/>
        <dsp:cNvSpPr/>
      </dsp:nvSpPr>
      <dsp:spPr>
        <a:xfrm>
          <a:off x="1273857" y="1528628"/>
          <a:ext cx="7439111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7439111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58C9E9-58E8-43A8-852D-79609937388D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6EA51-8847-4BA2-B339-94BFD9141D3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DF6C6-52B7-476B-8753-189054A16398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0EDF1-472D-4929-AED5-FBC1AF266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Sv._V%C3%A1clav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Vaclav_a_kn%C4%9B%C5%BE%C3%AD.jpg" TargetMode="External"/><Relationship Id="rId13" Type="http://schemas.openxmlformats.org/officeDocument/2006/relationships/hyperlink" Target="http://commons.wikimedia.org/wiki/File:Charles_Bridge_St_Ludmila&amp;Venceslas.jpg" TargetMode="External"/><Relationship Id="rId3" Type="http://schemas.openxmlformats.org/officeDocument/2006/relationships/hyperlink" Target="http://commons.wikimedia.org/wiki/File:Josef_Mathauser_-_kn%C4%9B%C5%BEna_Drahom%C3%ADra,_kn%C3%AD%C5%BEe_V%C3%A1clav_a_Ludmila.jpg" TargetMode="External"/><Relationship Id="rId7" Type="http://schemas.openxmlformats.org/officeDocument/2006/relationships/hyperlink" Target="http://commons.wikimedia.org/wiki/File:Vaclav_na_koni.jpg" TargetMode="External"/><Relationship Id="rId12" Type="http://schemas.openxmlformats.org/officeDocument/2006/relationships/hyperlink" Target="http://commons.wikimedia.org/wiki/File:Ludmila_Vaclav_Ve-Vitu.jpg" TargetMode="External"/><Relationship Id="rId2" Type="http://schemas.openxmlformats.org/officeDocument/2006/relationships/hyperlink" Target="http://commons.wikimedia.org/wiki/File:Svaty_Vaclav_a_Svata_Ludmila_-_glass_window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Wenceslaus_vinice.jpg" TargetMode="External"/><Relationship Id="rId11" Type="http://schemas.openxmlformats.org/officeDocument/2006/relationships/hyperlink" Target="http://commons.wikimedia.org/wiki/File:Boleslav1_denar.jpg" TargetMode="External"/><Relationship Id="rId5" Type="http://schemas.openxmlformats.org/officeDocument/2006/relationships/hyperlink" Target="http://commons.wikimedia.org/wiki/File:Ludmila_skrceni.jpg" TargetMode="External"/><Relationship Id="rId15" Type="http://schemas.openxmlformats.org/officeDocument/2006/relationships/hyperlink" Target="http://commons.wikimedia.org/wiki/File:Wenceslaus_I_Duke_of_Bohemia_equestrian_statue_in_Prague_1.jpg" TargetMode="External"/><Relationship Id="rId10" Type="http://schemas.openxmlformats.org/officeDocument/2006/relationships/hyperlink" Target="http://commons.wikimedia.org/wiki/File:Boles%C5%82aw_II_Pobo%C5%BCny.jpg" TargetMode="External"/><Relationship Id="rId4" Type="http://schemas.openxmlformats.org/officeDocument/2006/relationships/hyperlink" Target="http://commons.wikimedia.org/wiki/File:Drahomira.jpg" TargetMode="External"/><Relationship Id="rId9" Type="http://schemas.openxmlformats.org/officeDocument/2006/relationships/hyperlink" Target="http://commons.wikimedia.org/wiki/File:ZapichnutiVaclava_liberviaticus.jpg" TargetMode="External"/><Relationship Id="rId14" Type="http://schemas.openxmlformats.org/officeDocument/2006/relationships/hyperlink" Target="http://commons.wikimedia.org/wiki/File:Sv_V%C3%A1clav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erny-Jirasek.jpg" TargetMode="External"/><Relationship Id="rId2" Type="http://schemas.openxmlformats.org/officeDocument/2006/relationships/hyperlink" Target="http://commons.wikimedia.org/wiki/File:Wenceslaus_I_Duke_of_Bohemia_equestrian_statue_in_Prague_1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179512" y="1412776"/>
          <a:ext cx="87129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8640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403648" y="4005064"/>
            <a:ext cx="22268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Metodický list / anotace:</a:t>
            </a:r>
            <a:endParaRPr lang="cs-CZ" sz="1600" dirty="0"/>
          </a:p>
        </p:txBody>
      </p:sp>
      <p:sp>
        <p:nvSpPr>
          <p:cNvPr id="7" name="Obdélník 6"/>
          <p:cNvSpPr/>
          <p:nvPr/>
        </p:nvSpPr>
        <p:spPr>
          <a:xfrm>
            <a:off x="1331640" y="4293096"/>
            <a:ext cx="748883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Prezentace se může využít při vlastivědě ve 4.ročníku při výuce dějepisné části, ve které se žáci seznamují s nejstaršími dějinami České republiky.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-Žáci se seznamují se životem knížete Václava, poznávají důležité události z období jeho vlády. Při prezentaci si dělají poznámky a zjišťují podrobnější informace z encyklopedií nebo na hypertextovém odkazu kníže Václav. Prezentaci mohou doplnit četbou  příběhů o životě knížete Václava a pověsti o blanických rytířích.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-Na závěr prezentace je umístěno malé opakování, které si žáci mohou vypracovat.</a:t>
            </a:r>
          </a:p>
          <a:p>
            <a:pPr>
              <a:buNone/>
            </a:pP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120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KNÍŽE VÁCLAV</a:t>
            </a:r>
            <a:endParaRPr lang="cs-CZ" sz="12000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kníže Václav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 synem Vratislava I. a vnukem Bořivoje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• po smrti otce nemohl vládnout, byl nezletilý,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o vládu se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dělila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matka Drahomíra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babička Ludmila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• knížete Václava 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jeho bratra Boleslava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vychovávala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babička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Ludmila</a:t>
            </a:r>
          </a:p>
          <a:p>
            <a:pPr>
              <a:buNone/>
            </a:pP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5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KNĚŽNA LUDMILA, VÁCLAV, KNĚŽNA DRAHOMÍRA</a:t>
            </a:r>
          </a:p>
          <a:p>
            <a:pPr>
              <a:buNone/>
            </a:pP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4" descr="JOSEF_~1.JPG"/>
          <p:cNvPicPr>
            <a:picLocks noChangeAspect="1"/>
          </p:cNvPicPr>
          <p:nvPr/>
        </p:nvPicPr>
        <p:blipFill>
          <a:blip r:embed="rId3" cstate="print"/>
          <a:srcRect l="6895" r="6895"/>
          <a:stretch>
            <a:fillRect/>
          </a:stretch>
        </p:blipFill>
        <p:spPr>
          <a:xfrm>
            <a:off x="3779912" y="2276872"/>
            <a:ext cx="4800000" cy="3600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kněžna Drahomíra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se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obávala vlivu Ludmily,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proto ji dala zabít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	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KNĚŽNA DRAHOMÍRA </a:t>
            </a:r>
          </a:p>
          <a:p>
            <a:pPr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								POSÍLÁ VRAHY  </a:t>
            </a:r>
            <a:r>
              <a:rPr lang="cs-CZ" sz="2500" b="1" i="1" dirty="0" smtClean="0">
                <a:latin typeface="Times New Roman" pitchFamily="18" charset="0"/>
                <a:cs typeface="Times New Roman" pitchFamily="18" charset="0"/>
              </a:rPr>
              <a:t>↑</a:t>
            </a: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500" dirty="0" smtClean="0">
                <a:latin typeface="Times New Roman" pitchFamily="18" charset="0"/>
                <a:cs typeface="Times New Roman" pitchFamily="18" charset="0"/>
              </a:rPr>
              <a:t>                   				 ←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SMRT KNĚŽNY LUDMILY</a:t>
            </a: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500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</a:p>
          <a:p>
            <a:pPr>
              <a:buNone/>
            </a:pPr>
            <a:r>
              <a:rPr lang="cs-CZ" sz="2500" dirty="0" smtClean="0">
                <a:latin typeface="Times New Roman" pitchFamily="18" charset="0"/>
                <a:cs typeface="Times New Roman" pitchFamily="18" charset="0"/>
              </a:rPr>
              <a:t>			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ILUSTRACE Z DALIMILOVY KRONIKY</a:t>
            </a: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4" descr="Drahomira.jpg"/>
          <p:cNvPicPr>
            <a:picLocks noChangeAspect="1"/>
          </p:cNvPicPr>
          <p:nvPr/>
        </p:nvPicPr>
        <p:blipFill>
          <a:blip r:embed="rId2" cstate="print"/>
          <a:srcRect t="18400" b="18400"/>
          <a:stretch>
            <a:fillRect/>
          </a:stretch>
        </p:blipFill>
        <p:spPr>
          <a:xfrm>
            <a:off x="4572000" y="404664"/>
            <a:ext cx="4320000" cy="3240000"/>
          </a:xfrm>
          <a:prstGeom prst="rect">
            <a:avLst/>
          </a:prstGeom>
        </p:spPr>
      </p:pic>
      <p:pic>
        <p:nvPicPr>
          <p:cNvPr id="7" name="Zástupný symbol pro obrázek 4" descr="Ludmila_skrceni.jpg"/>
          <p:cNvPicPr>
            <a:picLocks noChangeAspect="1"/>
          </p:cNvPicPr>
          <p:nvPr/>
        </p:nvPicPr>
        <p:blipFill>
          <a:blip r:embed="rId3" cstate="print"/>
          <a:srcRect t="12875" b="12875"/>
          <a:stretch>
            <a:fillRect/>
          </a:stretch>
        </p:blipFill>
        <p:spPr>
          <a:xfrm>
            <a:off x="179512" y="2564904"/>
            <a:ext cx="4320000" cy="3240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• kníže Václav byl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vzdělaný, uměl číst a psát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• byl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statečný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aby zabránil bitvě, vyzval silnějšího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protivníka-knížete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Radslava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k osobnímu souboji a zvítězil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vládl moudře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• pro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zachování míru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se zavázal odvádět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poplatek německému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králi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• vládl v letech</a:t>
            </a:r>
          </a:p>
          <a:p>
            <a:pPr>
              <a:buNone/>
            </a:pPr>
            <a:r>
              <a:rPr lang="cs-CZ" sz="25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924 - 935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  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DALIMILOVA KRONIKA-KNÍŽE PŘI PRÁCI NA VINICI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</a:p>
        </p:txBody>
      </p:sp>
      <p:pic>
        <p:nvPicPr>
          <p:cNvPr id="5" name="Zástupný symbol pro obrázek 4" descr="Wenceslaus_vinice.jpg"/>
          <p:cNvPicPr>
            <a:picLocks noChangeAspect="1"/>
          </p:cNvPicPr>
          <p:nvPr/>
        </p:nvPicPr>
        <p:blipFill>
          <a:blip r:embed="rId2" cstate="print"/>
          <a:srcRect t="11687" b="11687"/>
          <a:stretch>
            <a:fillRect/>
          </a:stretch>
        </p:blipFill>
        <p:spPr>
          <a:xfrm>
            <a:off x="4139952" y="2204864"/>
            <a:ext cx="4512501" cy="338437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kníže Václav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podporoval křesťanství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na pražském hradišti založil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rotundu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sv. Víta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	 (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jejím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místě byla později postavena gotická katedrála)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                           	 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ILUSTRACE</a:t>
            </a:r>
          </a:p>
          <a:p>
            <a:pPr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							      DALIMILOVA KRONIKA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</a:t>
            </a: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4" descr="Vaclav_na_ko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204864"/>
            <a:ext cx="2514600" cy="422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Zástupný symbol pro obrázek 4" descr="VACLAV~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2276872"/>
            <a:ext cx="2457450" cy="4162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•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bratr Boleslav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nesouhlasil s vládou knížete Václava a 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	  chtěl vládnout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                                       • pozval Václava na svůj hrad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ve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Staré Boleslavi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a se svou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družinou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jej zabil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			   •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Boleslav se stal knížetem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rozšířil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české knížectví,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dal razit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první české mince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  <a:endParaRPr lang="cs-CZ" sz="30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stříbrné denáry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cs-CZ" sz="25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MALBA ZE 14.STOLETÍ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4" descr="428px-ZapichnutiVaclava_liberviatic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3528000" cy="4945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Zástupný symbol pro obrázek 4" descr="Boleslav1_den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4653136"/>
            <a:ext cx="1568314" cy="158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kníže Václav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kněžna Ludmila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byli prohlášeni za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svaté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28.září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státní svátek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památku sv. Václava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4" descr="Ludmila_Vaclav_Ve-Vit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988840"/>
            <a:ext cx="3168000" cy="4242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Zástupný symbol pro obrázek 4" descr="409px-Svaty_Vaclav_a_Svata_Ludmila_-_glass_windo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988840"/>
            <a:ext cx="2880000" cy="4217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5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None/>
            </a:pPr>
            <a:r>
              <a:rPr lang="cs-CZ" sz="2500" b="1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SOUSOŠÍ SV. LUDMILY               SV. VÁCLAV                  SV. VÁCLAV</a:t>
            </a:r>
          </a:p>
          <a:p>
            <a:pPr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	       A SV. VÁCLAVA                     KARLŮV MOST       VÁCLAVSKÉ NÁMĚSTÍ</a:t>
            </a:r>
            <a:endParaRPr lang="cs-CZ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4" descr="400px-Charles_Bridge_St_Ludmila&amp;Vences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3192000" cy="478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Zástupný symbol pro obrázek 4" descr="240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548680"/>
            <a:ext cx="1944000" cy="485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Zástupný symbol pro obrázek 6" descr="302px-Wenceslaus_I_Duke_of_Bohemia_equestrian_statue_in_Prague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620688"/>
            <a:ext cx="2376000" cy="47205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podle pověsti vyjede z hory Blaníku družina rytířů se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 sv. Václavem, až bude česká země v nebezpečí  </a:t>
            </a:r>
            <a:endParaRPr lang="cs-CZ" dirty="0"/>
          </a:p>
        </p:txBody>
      </p:sp>
      <p:pic>
        <p:nvPicPr>
          <p:cNvPr id="4" name="Zástupný symbol pro obrázek 4" descr="Cerny-Jirasek.jpg"/>
          <p:cNvPicPr>
            <a:picLocks noChangeAspect="1"/>
          </p:cNvPicPr>
          <p:nvPr/>
        </p:nvPicPr>
        <p:blipFill>
          <a:blip r:embed="rId2" cstate="print"/>
          <a:srcRect l="5333" r="5333"/>
          <a:stretch>
            <a:fillRect/>
          </a:stretch>
        </p:blipFill>
        <p:spPr>
          <a:xfrm>
            <a:off x="1763688" y="476672"/>
            <a:ext cx="5486400" cy="411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1) Jak se jmenoval otec a matka knížete Václava?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Vratislav I. a Drahomíra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2) Jak se jmenoval dědeček a babička knížete Václava?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Bořivoj a Ludmila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3) Jak se projevila statečnost knížete Václava?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při souboji s knížetem </a:t>
            </a:r>
            <a:r>
              <a:rPr lang="cs-CZ" sz="2400" b="1" i="1" dirty="0" err="1" smtClean="0">
                <a:latin typeface="Times New Roman" pitchFamily="18" charset="0"/>
                <a:cs typeface="Times New Roman" pitchFamily="18" charset="0"/>
              </a:rPr>
              <a:t>Radslavem</a:t>
            </a:r>
            <a:endParaRPr lang="cs-CZ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4) Jak zemřel kníže Václav?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byl zabit bratrem Boleslavem I.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5) Kde v Praze můžeš vidět sochy knížete Václava?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na Karlově mostě, na Václavském náměstí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6) Jaké je datum státního svátku sv. Václava?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28. září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 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6166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MATHAUSER, Josef.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http://commons.wikimedia.org/wiki/File:Josef_Mathauser_-_kn%C4%9B%C5%BEna_Drahom%C3%ADra,_kn%C3%AD%C5%BEe_V%C3%A1clav_a_Ludmila.jpg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ANONYMOUS.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&lt;http://commons.wikimedia.org/wiki/File:Drahomira.jpg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UNKNOW.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&lt;http://commons.wikimedia.org/wiki/File:Ludmila_skrceni.jpg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UNKNOW.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&lt;http://commons.wikimedia.org/wiki/File:Wenceslaus_vinice.jpg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UNKNOW.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&lt;http://commons.wikimedia.org/wiki/File:Vaclav_na_koni.jpg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UNKNOW.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&lt;http://commons.wikimedia.org/wiki/File:Vaclav_a_kn%C4%9B%C5%BE%C3%AD.jpg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ANONYMOUS.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&lt;http://commons.wikimedia.org/wiki/File:ZapichnutiVaclava_liberviaticus.jpg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ANONYMOUS.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http://commons.wikimedia.org/wiki/File:Boleslav1_denar.jpg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1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MAŇAS, Michal.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&lt;http://commons.wikimedia.org/wiki/File:Svaty_Vaclav_a_Svata_Ludmila_-_glass_window.jpg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KOZÁK, Martin.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 [online]. [cit. 3.5.201].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&lt;http://commons.wikimedia.org/wiki/File:Ludmila_Vaclav_Ve-Vitu.jpg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DILIGENT.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&lt;http://commons.wikimedia.org/wiki/File:Charles_Bridge_St_Ludmila%26Venceslas.jpg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4"/>
              </a:rPr>
              <a:t>KARELJ.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4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4"/>
              </a:rPr>
              <a:t>&lt;http://commons.wikimedia.org/wiki/File:Sv_V%C3%A1clav.jpg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15"/>
            </a:endParaRPr>
          </a:p>
          <a:p>
            <a:pPr>
              <a:buNone/>
            </a:pP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5054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TOŠOVSKÝ, Aleš.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&lt;http://commons.wikimedia.org/wiki/File:Wenceslaus_I_Duke_of_Bohemia_equestrian_statue_in_Prague_1.jpg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ČERNÝ, V.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3.5.2012].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&lt;http://commons.wikimedia.org/wiki/File:Cerny-Jirasek.jpg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AUGUSTA, Pavel; HONZÁK, František.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Naše vlast.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2.vyd. Praha: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Slovart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2003.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8072094408. s. 85.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ČORNEJ, Pavel.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Panovníci českých zemí.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Praha: Fragment, 1992.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8090107052. s. 9 – 10.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SEMOTANOVÁ, Eva.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Atlas českých dějin. 1.díl do roku 1618.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Praha: Kartografie Praha, 1998.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ISBN 807115017. s. 22 – 23.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MANDELOVÁ, Helena.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Dějiny českých zemí v obrazech-Na úsvitu českých dějin.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1.souborné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Praha: Albatros Praha, 2006. ISBN 800001704. s. 100 – 101.</a:t>
            </a: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674</Words>
  <Application>Microsoft Office PowerPoint</Application>
  <PresentationFormat>Předvádění na obrazovce (4:3)</PresentationFormat>
  <Paragraphs>168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KNÍŽE VÁCLAV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OPAKOVÁNÍ</vt:lpstr>
      <vt:lpstr>Použité zdroje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KNÍŽE VÁCLAV</dc:title>
  <dc:creator>Marta</dc:creator>
  <cp:lastModifiedBy>Marta</cp:lastModifiedBy>
  <cp:revision>55</cp:revision>
  <dcterms:created xsi:type="dcterms:W3CDTF">2012-01-28T15:13:15Z</dcterms:created>
  <dcterms:modified xsi:type="dcterms:W3CDTF">2012-07-19T06:23:54Z</dcterms:modified>
</cp:coreProperties>
</file>