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5" r:id="rId2"/>
    <p:sldId id="256" r:id="rId3"/>
    <p:sldId id="266" r:id="rId4"/>
    <p:sldId id="270" r:id="rId5"/>
    <p:sldId id="273" r:id="rId6"/>
    <p:sldId id="274" r:id="rId7"/>
    <p:sldId id="275" r:id="rId8"/>
    <p:sldId id="276" r:id="rId9"/>
    <p:sldId id="277" r:id="rId10"/>
    <p:sldId id="278" r:id="rId11"/>
    <p:sldId id="282" r:id="rId12"/>
    <p:sldId id="271" r:id="rId13"/>
    <p:sldId id="28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5" autoAdjust="0"/>
    <p:restoredTop sz="94660"/>
  </p:normalViewPr>
  <p:slideViewPr>
    <p:cSldViewPr>
      <p:cViewPr varScale="1">
        <p:scale>
          <a:sx n="61" d="100"/>
          <a:sy n="61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B33D66-C59B-4357-86FB-5666B571723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2B92907-D8E3-4018-B0A1-B22E3E97F92A}" type="parTrans" cxnId="{88EC9A01-63D8-4E31-A900-E652A676BE04}">
      <dgm:prSet/>
      <dgm:spPr/>
      <dgm:t>
        <a:bodyPr/>
        <a:lstStyle/>
        <a:p>
          <a:endParaRPr lang="cs-CZ"/>
        </a:p>
      </dgm:t>
    </dgm:pt>
    <dgm:pt modelId="{803FB3B2-6894-45E1-8693-F8ABD3CF8252}" type="sibTrans" cxnId="{88EC9A01-63D8-4E31-A900-E652A676BE04}">
      <dgm:prSet/>
      <dgm:spPr/>
      <dgm:t>
        <a:bodyPr/>
        <a:lstStyle/>
        <a:p>
          <a:endParaRPr lang="cs-CZ"/>
        </a:p>
      </dgm:t>
    </dgm:pt>
    <dgm:pt modelId="{AB1993F1-CDC3-49A4-AC96-22E174EF92E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51DFEE91-0438-4CA7-BEEE-118CB60B7886}" type="parTrans" cxnId="{1D7D40D7-D8EA-4209-B0C0-BB5C5B8E9666}">
      <dgm:prSet/>
      <dgm:spPr/>
      <dgm:t>
        <a:bodyPr/>
        <a:lstStyle/>
        <a:p>
          <a:endParaRPr lang="cs-CZ"/>
        </a:p>
      </dgm:t>
    </dgm:pt>
    <dgm:pt modelId="{58B74077-E5B7-4745-8DAC-D9F02639A804}" type="sibTrans" cxnId="{1D7D40D7-D8EA-4209-B0C0-BB5C5B8E9666}">
      <dgm:prSet/>
      <dgm:spPr/>
      <dgm:t>
        <a:bodyPr/>
        <a:lstStyle/>
        <a:p>
          <a:endParaRPr lang="cs-CZ"/>
        </a:p>
      </dgm:t>
    </dgm:pt>
    <dgm:pt modelId="{76DC6A11-8AC8-4DB7-A29E-42D5B50B4D1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              DATUM: </a:t>
          </a:r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12.2.2012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BCC5488-1876-47D1-8547-6ABA719EFB58}" type="parTrans" cxnId="{9207FBB4-2ABC-46DC-A9D6-CBE74910F0FC}">
      <dgm:prSet/>
      <dgm:spPr/>
      <dgm:t>
        <a:bodyPr/>
        <a:lstStyle/>
        <a:p>
          <a:endParaRPr lang="cs-CZ"/>
        </a:p>
      </dgm:t>
    </dgm:pt>
    <dgm:pt modelId="{D534F222-D739-4377-AA7C-C2912D08E349}" type="sibTrans" cxnId="{9207FBB4-2ABC-46DC-A9D6-CBE74910F0FC}">
      <dgm:prSet/>
      <dgm:spPr/>
      <dgm:t>
        <a:bodyPr/>
        <a:lstStyle/>
        <a:p>
          <a:endParaRPr lang="cs-CZ"/>
        </a:p>
      </dgm:t>
    </dgm:pt>
    <dgm:pt modelId="{E2436206-2898-4DB5-8D8A-B9F47B4645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VY_32_INOVACE_01_DUMč.8_PŘEMYSLOVŠTÍ KRÁLOVÉ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DB90D3F-3558-4A22-847B-E5973282D18B}" type="parTrans" cxnId="{4C43A80D-5D7B-42F4-9A96-7206696F6A9E}">
      <dgm:prSet/>
      <dgm:spPr/>
      <dgm:t>
        <a:bodyPr/>
        <a:lstStyle/>
        <a:p>
          <a:endParaRPr lang="cs-CZ"/>
        </a:p>
      </dgm:t>
    </dgm:pt>
    <dgm:pt modelId="{426CD77F-CED5-4C8E-B8BE-AAD479329B1A}" type="sibTrans" cxnId="{4C43A80D-5D7B-42F4-9A96-7206696F6A9E}">
      <dgm:prSet/>
      <dgm:spPr/>
      <dgm:t>
        <a:bodyPr/>
        <a:lstStyle/>
        <a:p>
          <a:endParaRPr lang="cs-CZ"/>
        </a:p>
      </dgm:t>
    </dgm:pt>
    <dgm:pt modelId="{A518313A-823A-41F9-9153-52E9501122D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8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D768D302-4B43-4A50-A1D8-A51A4D331694}" type="parTrans" cxnId="{190F4D58-EF89-4215-A17E-336C77D2990A}">
      <dgm:prSet/>
      <dgm:spPr/>
      <dgm:t>
        <a:bodyPr/>
        <a:lstStyle/>
        <a:p>
          <a:endParaRPr lang="cs-CZ"/>
        </a:p>
      </dgm:t>
    </dgm:pt>
    <dgm:pt modelId="{79BD8B43-74A8-4808-B857-FBF069928231}" type="sibTrans" cxnId="{190F4D58-EF89-4215-A17E-336C77D2990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C3A2C53-BD20-40ED-8DB5-24B1422B186E}" type="pres">
      <dgm:prSet presAssocID="{72B33D66-C59B-4357-86FB-5666B5717235}" presName="vertSpace2" presStyleLbl="node1" presStyleIdx="0" presStyleCnt="7"/>
      <dgm:spPr/>
    </dgm:pt>
    <dgm:pt modelId="{E46E6E87-3218-4932-9C0B-76682E2EA19F}" type="pres">
      <dgm:prSet presAssocID="{72B33D66-C59B-4357-86FB-5666B5717235}" presName="circle2" presStyleLbl="node1" presStyleIdx="1" presStyleCnt="7"/>
      <dgm:spPr/>
    </dgm:pt>
    <dgm:pt modelId="{5F6B3ADF-CAFD-426F-A916-28B789A40C77}" type="pres">
      <dgm:prSet presAssocID="{72B33D66-C59B-4357-86FB-5666B5717235}" presName="rect2" presStyleLbl="alignAcc1" presStyleIdx="1" presStyleCnt="7"/>
      <dgm:spPr/>
      <dgm:t>
        <a:bodyPr/>
        <a:lstStyle/>
        <a:p>
          <a:endParaRPr lang="cs-CZ"/>
        </a:p>
      </dgm:t>
    </dgm:pt>
    <dgm:pt modelId="{77039EE0-9AB5-4E1B-BF53-71CC56F045E2}" type="pres">
      <dgm:prSet presAssocID="{AB1993F1-CDC3-49A4-AC96-22E174EF92EC}" presName="vertSpace3" presStyleLbl="node1" presStyleIdx="1" presStyleCnt="7"/>
      <dgm:spPr/>
    </dgm:pt>
    <dgm:pt modelId="{A8533547-8283-44EE-A832-B566C7D0938C}" type="pres">
      <dgm:prSet presAssocID="{AB1993F1-CDC3-49A4-AC96-22E174EF92EC}" presName="circle3" presStyleLbl="node1" presStyleIdx="2" presStyleCnt="7"/>
      <dgm:spPr/>
    </dgm:pt>
    <dgm:pt modelId="{AAB170D7-8F61-4E74-BD04-CF45FD77308D}" type="pres">
      <dgm:prSet presAssocID="{AB1993F1-CDC3-49A4-AC96-22E174EF92EC}" presName="rect3" presStyleLbl="alignAcc1" presStyleIdx="2" presStyleCnt="7"/>
      <dgm:spPr/>
      <dgm:t>
        <a:bodyPr/>
        <a:lstStyle/>
        <a:p>
          <a:endParaRPr lang="cs-CZ"/>
        </a:p>
      </dgm:t>
    </dgm:pt>
    <dgm:pt modelId="{350C823F-B06A-4F1C-8FE4-9AEFA3FD3586}" type="pres">
      <dgm:prSet presAssocID="{76DC6A11-8AC8-4DB7-A29E-42D5B50B4D1D}" presName="vertSpace4" presStyleLbl="node1" presStyleIdx="2" presStyleCnt="7"/>
      <dgm:spPr/>
    </dgm:pt>
    <dgm:pt modelId="{7597B9C5-F88C-458C-88DB-07AE1B1D3B12}" type="pres">
      <dgm:prSet presAssocID="{76DC6A11-8AC8-4DB7-A29E-42D5B50B4D1D}" presName="circle4" presStyleLbl="node1" presStyleIdx="3" presStyleCnt="7"/>
      <dgm:spPr/>
    </dgm:pt>
    <dgm:pt modelId="{E1FA41E1-991D-4A2A-A03A-12188821055B}" type="pres">
      <dgm:prSet presAssocID="{76DC6A11-8AC8-4DB7-A29E-42D5B50B4D1D}" presName="rect4" presStyleLbl="alignAcc1" presStyleIdx="3" presStyleCnt="7"/>
      <dgm:spPr/>
      <dgm:t>
        <a:bodyPr/>
        <a:lstStyle/>
        <a:p>
          <a:endParaRPr lang="cs-CZ"/>
        </a:p>
      </dgm:t>
    </dgm:pt>
    <dgm:pt modelId="{E9F66E8D-4F34-476B-B283-C833EAAC8CA6}" type="pres">
      <dgm:prSet presAssocID="{E2436206-2898-4DB5-8D8A-B9F47B4645B4}" presName="vertSpace5" presStyleLbl="node1" presStyleIdx="3" presStyleCnt="7"/>
      <dgm:spPr/>
    </dgm:pt>
    <dgm:pt modelId="{A66EACA9-A844-43AB-914C-A917ED03A791}" type="pres">
      <dgm:prSet presAssocID="{E2436206-2898-4DB5-8D8A-B9F47B4645B4}" presName="circle5" presStyleLbl="node1" presStyleIdx="4" presStyleCnt="7"/>
      <dgm:spPr/>
    </dgm:pt>
    <dgm:pt modelId="{8BE57540-5DE5-4578-9B32-7A7668305C63}" type="pres">
      <dgm:prSet presAssocID="{E2436206-2898-4DB5-8D8A-B9F47B4645B4}" presName="rect5" presStyleLbl="alignAcc1" presStyleIdx="4" presStyleCnt="7"/>
      <dgm:spPr/>
      <dgm:t>
        <a:bodyPr/>
        <a:lstStyle/>
        <a:p>
          <a:endParaRPr lang="cs-CZ"/>
        </a:p>
      </dgm:t>
    </dgm:pt>
    <dgm:pt modelId="{AB734012-789B-43B9-911D-742CCC144D58}" type="pres">
      <dgm:prSet presAssocID="{A518313A-823A-41F9-9153-52E9501122D5}" presName="vertSpace6" presStyleLbl="node1" presStyleIdx="4" presStyleCnt="7"/>
      <dgm:spPr/>
    </dgm:pt>
    <dgm:pt modelId="{6EA9C993-81EE-475B-9834-17ADCF9A6CDF}" type="pres">
      <dgm:prSet presAssocID="{A518313A-823A-41F9-9153-52E9501122D5}" presName="circle6" presStyleLbl="node1" presStyleIdx="5" presStyleCnt="7"/>
      <dgm:spPr/>
    </dgm:pt>
    <dgm:pt modelId="{A3A54483-A99C-4DCB-B543-B642F4CF8D39}" type="pres">
      <dgm:prSet presAssocID="{A518313A-823A-41F9-9153-52E9501122D5}" presName="rect6" presStyleLbl="alignAcc1" presStyleIdx="5" presStyleCnt="7"/>
      <dgm:spPr/>
      <dgm:t>
        <a:bodyPr/>
        <a:lstStyle/>
        <a:p>
          <a:endParaRPr lang="cs-CZ"/>
        </a:p>
      </dgm:t>
    </dgm:pt>
    <dgm:pt modelId="{C1EAB19C-9A6E-453B-BCC2-6BDB314314DB}" type="pres">
      <dgm:prSet presAssocID="{D1B46980-6531-4606-95E6-44980827E919}" presName="vertSpace7" presStyleLbl="node1" presStyleIdx="5" presStyleCnt="7"/>
      <dgm:spPr/>
    </dgm:pt>
    <dgm:pt modelId="{37FC71D3-B945-4AB4-A8CB-650B1A9EE00B}" type="pres">
      <dgm:prSet presAssocID="{D1B46980-6531-4606-95E6-44980827E919}" presName="circle7" presStyleLbl="node1" presStyleIdx="6" presStyleCnt="7"/>
      <dgm:spPr/>
    </dgm:pt>
    <dgm:pt modelId="{1718285D-8093-4B3A-A8E4-BCF6739531B2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4AD32E-8671-4890-82C2-2165103BFA9B}" type="pres">
      <dgm:prSet presAssocID="{72B33D66-C59B-4357-86FB-5666B5717235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87FA9F-386C-4B86-8AFB-AEE117472AEB}" type="pres">
      <dgm:prSet presAssocID="{AB1993F1-CDC3-49A4-AC96-22E174EF92EC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FD6A90-B6CB-4D96-B983-822E62E3179E}" type="pres">
      <dgm:prSet presAssocID="{76DC6A11-8AC8-4DB7-A29E-42D5B50B4D1D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990610-05FE-41EC-8404-0184EEE06084}" type="pres">
      <dgm:prSet presAssocID="{E2436206-2898-4DB5-8D8A-B9F47B4645B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828AE2-C0E4-4CBC-ACAD-BE900A540528}" type="pres">
      <dgm:prSet presAssocID="{A518313A-823A-41F9-9153-52E9501122D5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15220-1FEB-4446-97CB-8A49E5631ABD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7D40D7-D8EA-4209-B0C0-BB5C5B8E9666}" srcId="{757F3AB3-0718-4624-B441-E567A8F0AB56}" destId="{AB1993F1-CDC3-49A4-AC96-22E174EF92EC}" srcOrd="2" destOrd="0" parTransId="{51DFEE91-0438-4CA7-BEEE-118CB60B7886}" sibTransId="{58B74077-E5B7-4745-8DAC-D9F02639A804}"/>
    <dgm:cxn modelId="{09A3769E-824D-4F1A-BDA4-D9F1CC1EA410}" type="presOf" srcId="{AB1993F1-CDC3-49A4-AC96-22E174EF92EC}" destId="{AAB170D7-8F61-4E74-BD04-CF45FD77308D}" srcOrd="0" destOrd="0" presId="urn:microsoft.com/office/officeart/2005/8/layout/target3"/>
    <dgm:cxn modelId="{190F4D58-EF89-4215-A17E-336C77D2990A}" srcId="{757F3AB3-0718-4624-B441-E567A8F0AB56}" destId="{A518313A-823A-41F9-9153-52E9501122D5}" srcOrd="5" destOrd="0" parTransId="{D768D302-4B43-4A50-A1D8-A51A4D331694}" sibTransId="{79BD8B43-74A8-4808-B857-FBF069928231}"/>
    <dgm:cxn modelId="{8B6C9577-37B9-4E98-BD12-49A236C6D87C}" type="presOf" srcId="{D1B46980-6531-4606-95E6-44980827E919}" destId="{5F715220-1FEB-4446-97CB-8A49E5631ABD}" srcOrd="1" destOrd="0" presId="urn:microsoft.com/office/officeart/2005/8/layout/target3"/>
    <dgm:cxn modelId="{9207FBB4-2ABC-46DC-A9D6-CBE74910F0FC}" srcId="{757F3AB3-0718-4624-B441-E567A8F0AB56}" destId="{76DC6A11-8AC8-4DB7-A29E-42D5B50B4D1D}" srcOrd="3" destOrd="0" parTransId="{7BCC5488-1876-47D1-8547-6ABA719EFB58}" sibTransId="{D534F222-D739-4377-AA7C-C2912D08E349}"/>
    <dgm:cxn modelId="{F1634865-FFF2-4362-88D3-F6609A1EB0AA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6BFCA97B-186C-4A98-85C1-B07536AC6F1C}" type="presOf" srcId="{E2436206-2898-4DB5-8D8A-B9F47B4645B4}" destId="{19990610-05FE-41EC-8404-0184EEE06084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80FE657-E800-4422-BFE1-5B9B95F0950F}" type="presOf" srcId="{72B33D66-C59B-4357-86FB-5666B5717235}" destId="{5F6B3ADF-CAFD-426F-A916-28B789A40C77}" srcOrd="0" destOrd="0" presId="urn:microsoft.com/office/officeart/2005/8/layout/target3"/>
    <dgm:cxn modelId="{43B2A923-BE47-4533-B75F-7A0598CC6028}" type="presOf" srcId="{72B33D66-C59B-4357-86FB-5666B5717235}" destId="{7C4AD32E-8671-4890-82C2-2165103BFA9B}" srcOrd="1" destOrd="0" presId="urn:microsoft.com/office/officeart/2005/8/layout/target3"/>
    <dgm:cxn modelId="{4C43A80D-5D7B-42F4-9A96-7206696F6A9E}" srcId="{757F3AB3-0718-4624-B441-E567A8F0AB56}" destId="{E2436206-2898-4DB5-8D8A-B9F47B4645B4}" srcOrd="4" destOrd="0" parTransId="{FDB90D3F-3558-4A22-847B-E5973282D18B}" sibTransId="{426CD77F-CED5-4C8E-B8BE-AAD479329B1A}"/>
    <dgm:cxn modelId="{D772B1B6-1D8B-4B02-B1F7-06D9CCD0E872}" type="presOf" srcId="{76DC6A11-8AC8-4DB7-A29E-42D5B50B4D1D}" destId="{0FFD6A90-B6CB-4D96-B983-822E62E3179E}" srcOrd="1" destOrd="0" presId="urn:microsoft.com/office/officeart/2005/8/layout/target3"/>
    <dgm:cxn modelId="{12AB0B2F-A8E9-46D9-B059-7CDBD4383143}" type="presOf" srcId="{E2436206-2898-4DB5-8D8A-B9F47B4645B4}" destId="{8BE57540-5DE5-4578-9B32-7A7668305C63}" srcOrd="0" destOrd="0" presId="urn:microsoft.com/office/officeart/2005/8/layout/target3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C2A05486-D3BD-4AD4-AA49-C871C38F5D0F}" type="presOf" srcId="{AB1993F1-CDC3-49A4-AC96-22E174EF92EC}" destId="{8687FA9F-386C-4B86-8AFB-AEE117472AEB}" srcOrd="1" destOrd="0" presId="urn:microsoft.com/office/officeart/2005/8/layout/target3"/>
    <dgm:cxn modelId="{26E448AB-A824-43A3-93B0-CD9467232B96}" type="presOf" srcId="{D1D4F407-5343-4D3F-B5B9-D407B03CAEB4}" destId="{AED2198E-93D5-4001-81B4-73124B309672}" srcOrd="1" destOrd="0" presId="urn:microsoft.com/office/officeart/2005/8/layout/target3"/>
    <dgm:cxn modelId="{3DF98424-BECA-4E2D-95CE-B6577192120B}" type="presOf" srcId="{A518313A-823A-41F9-9153-52E9501122D5}" destId="{A3A54483-A99C-4DCB-B543-B642F4CF8D39}" srcOrd="0" destOrd="0" presId="urn:microsoft.com/office/officeart/2005/8/layout/target3"/>
    <dgm:cxn modelId="{BAD9597F-0855-4CE5-A90F-297FFC29525D}" type="presOf" srcId="{A518313A-823A-41F9-9153-52E9501122D5}" destId="{66828AE2-C0E4-4CBC-ACAD-BE900A540528}" srcOrd="1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88EC9A01-63D8-4E31-A900-E652A676BE04}" srcId="{757F3AB3-0718-4624-B441-E567A8F0AB56}" destId="{72B33D66-C59B-4357-86FB-5666B5717235}" srcOrd="1" destOrd="0" parTransId="{B2B92907-D8E3-4018-B0A1-B22E3E97F92A}" sibTransId="{803FB3B2-6894-45E1-8693-F8ABD3CF8252}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E5C1CA09-D5A8-4086-9B9D-498600D416CD}" type="presOf" srcId="{D1B46980-6531-4606-95E6-44980827E919}" destId="{1718285D-8093-4B3A-A8E4-BCF6739531B2}" srcOrd="0" destOrd="0" presId="urn:microsoft.com/office/officeart/2005/8/layout/target3"/>
    <dgm:cxn modelId="{CDF3CA54-A51A-4695-93B6-9AC6632E247E}" type="presOf" srcId="{76DC6A11-8AC8-4DB7-A29E-42D5B50B4D1D}" destId="{E1FA41E1-991D-4A2A-A03A-12188821055B}" srcOrd="0" destOrd="0" presId="urn:microsoft.com/office/officeart/2005/8/layout/target3"/>
    <dgm:cxn modelId="{ABBCE9AF-DCCD-42EF-B50B-DB61995039CB}" type="presOf" srcId="{757F3AB3-0718-4624-B441-E567A8F0AB56}" destId="{333A1088-737F-45CB-B68E-254E46348037}" srcOrd="0" destOrd="0" presId="urn:microsoft.com/office/officeart/2005/8/layout/target3"/>
    <dgm:cxn modelId="{7F2080E2-F6D4-48B3-BB2D-970D32D35CB7}" type="presParOf" srcId="{333A1088-737F-45CB-B68E-254E46348037}" destId="{F5ABB229-8D3B-4694-996A-96F23CF14429}" srcOrd="0" destOrd="0" presId="urn:microsoft.com/office/officeart/2005/8/layout/target3"/>
    <dgm:cxn modelId="{50A9076A-ADE8-4F0B-8A3A-EAA3AD7593F9}" type="presParOf" srcId="{333A1088-737F-45CB-B68E-254E46348037}" destId="{F41139FD-01EE-4571-8B17-4FB00FC51163}" srcOrd="1" destOrd="0" presId="urn:microsoft.com/office/officeart/2005/8/layout/target3"/>
    <dgm:cxn modelId="{F8F3A626-1FA1-4F82-8D9E-48A49CF980A1}" type="presParOf" srcId="{333A1088-737F-45CB-B68E-254E46348037}" destId="{D005CE8C-CC26-4C3E-AC11-E15060ECD759}" srcOrd="2" destOrd="0" presId="urn:microsoft.com/office/officeart/2005/8/layout/target3"/>
    <dgm:cxn modelId="{57961EE1-8420-4301-8A71-5E1415D6FC34}" type="presParOf" srcId="{333A1088-737F-45CB-B68E-254E46348037}" destId="{8C3A2C53-BD20-40ED-8DB5-24B1422B186E}" srcOrd="3" destOrd="0" presId="urn:microsoft.com/office/officeart/2005/8/layout/target3"/>
    <dgm:cxn modelId="{CA1D6ADF-D911-4FB2-8EDD-4DA1F90BDDEA}" type="presParOf" srcId="{333A1088-737F-45CB-B68E-254E46348037}" destId="{E46E6E87-3218-4932-9C0B-76682E2EA19F}" srcOrd="4" destOrd="0" presId="urn:microsoft.com/office/officeart/2005/8/layout/target3"/>
    <dgm:cxn modelId="{7348B941-0D41-4F9E-BE98-803B766AF39F}" type="presParOf" srcId="{333A1088-737F-45CB-B68E-254E46348037}" destId="{5F6B3ADF-CAFD-426F-A916-28B789A40C77}" srcOrd="5" destOrd="0" presId="urn:microsoft.com/office/officeart/2005/8/layout/target3"/>
    <dgm:cxn modelId="{78439AEE-D147-4EEA-B5F6-1428C7D5E2E6}" type="presParOf" srcId="{333A1088-737F-45CB-B68E-254E46348037}" destId="{77039EE0-9AB5-4E1B-BF53-71CC56F045E2}" srcOrd="6" destOrd="0" presId="urn:microsoft.com/office/officeart/2005/8/layout/target3"/>
    <dgm:cxn modelId="{A6CD2A1F-0C56-4CE2-A4E9-A6EA79F8FD8C}" type="presParOf" srcId="{333A1088-737F-45CB-B68E-254E46348037}" destId="{A8533547-8283-44EE-A832-B566C7D0938C}" srcOrd="7" destOrd="0" presId="urn:microsoft.com/office/officeart/2005/8/layout/target3"/>
    <dgm:cxn modelId="{61961E56-15F9-47F9-938E-0BF7C1130F55}" type="presParOf" srcId="{333A1088-737F-45CB-B68E-254E46348037}" destId="{AAB170D7-8F61-4E74-BD04-CF45FD77308D}" srcOrd="8" destOrd="0" presId="urn:microsoft.com/office/officeart/2005/8/layout/target3"/>
    <dgm:cxn modelId="{7C1C3A31-DCA5-4073-B694-703F6D5DF4F9}" type="presParOf" srcId="{333A1088-737F-45CB-B68E-254E46348037}" destId="{350C823F-B06A-4F1C-8FE4-9AEFA3FD3586}" srcOrd="9" destOrd="0" presId="urn:microsoft.com/office/officeart/2005/8/layout/target3"/>
    <dgm:cxn modelId="{B56B71A0-E9F1-4DD0-B656-39E09D18291F}" type="presParOf" srcId="{333A1088-737F-45CB-B68E-254E46348037}" destId="{7597B9C5-F88C-458C-88DB-07AE1B1D3B12}" srcOrd="10" destOrd="0" presId="urn:microsoft.com/office/officeart/2005/8/layout/target3"/>
    <dgm:cxn modelId="{DD6DD01E-E02B-43E7-84EE-E85000D8C054}" type="presParOf" srcId="{333A1088-737F-45CB-B68E-254E46348037}" destId="{E1FA41E1-991D-4A2A-A03A-12188821055B}" srcOrd="11" destOrd="0" presId="urn:microsoft.com/office/officeart/2005/8/layout/target3"/>
    <dgm:cxn modelId="{B86BBF4F-E24E-4E2C-AB3E-B2A0D9FC8CC9}" type="presParOf" srcId="{333A1088-737F-45CB-B68E-254E46348037}" destId="{E9F66E8D-4F34-476B-B283-C833EAAC8CA6}" srcOrd="12" destOrd="0" presId="urn:microsoft.com/office/officeart/2005/8/layout/target3"/>
    <dgm:cxn modelId="{704C74BA-234F-4D24-82FA-A7CFBA96A526}" type="presParOf" srcId="{333A1088-737F-45CB-B68E-254E46348037}" destId="{A66EACA9-A844-43AB-914C-A917ED03A791}" srcOrd="13" destOrd="0" presId="urn:microsoft.com/office/officeart/2005/8/layout/target3"/>
    <dgm:cxn modelId="{02A8F4D5-E86B-487B-83B3-CEC0836AC7D9}" type="presParOf" srcId="{333A1088-737F-45CB-B68E-254E46348037}" destId="{8BE57540-5DE5-4578-9B32-7A7668305C63}" srcOrd="14" destOrd="0" presId="urn:microsoft.com/office/officeart/2005/8/layout/target3"/>
    <dgm:cxn modelId="{C7BCFA83-826A-441D-9B67-519CFF106A74}" type="presParOf" srcId="{333A1088-737F-45CB-B68E-254E46348037}" destId="{AB734012-789B-43B9-911D-742CCC144D58}" srcOrd="15" destOrd="0" presId="urn:microsoft.com/office/officeart/2005/8/layout/target3"/>
    <dgm:cxn modelId="{9B4B6678-E88F-4233-A10B-41BF3B205D72}" type="presParOf" srcId="{333A1088-737F-45CB-B68E-254E46348037}" destId="{6EA9C993-81EE-475B-9834-17ADCF9A6CDF}" srcOrd="16" destOrd="0" presId="urn:microsoft.com/office/officeart/2005/8/layout/target3"/>
    <dgm:cxn modelId="{E0B2B7EB-D324-46E8-A16F-132C17BA3803}" type="presParOf" srcId="{333A1088-737F-45CB-B68E-254E46348037}" destId="{A3A54483-A99C-4DCB-B543-B642F4CF8D39}" srcOrd="17" destOrd="0" presId="urn:microsoft.com/office/officeart/2005/8/layout/target3"/>
    <dgm:cxn modelId="{19F8655B-DCCF-4644-9857-B70D3AD37143}" type="presParOf" srcId="{333A1088-737F-45CB-B68E-254E46348037}" destId="{C1EAB19C-9A6E-453B-BCC2-6BDB314314DB}" srcOrd="18" destOrd="0" presId="urn:microsoft.com/office/officeart/2005/8/layout/target3"/>
    <dgm:cxn modelId="{1BAF7140-0C28-4B32-A61A-4C17583B7BE7}" type="presParOf" srcId="{333A1088-737F-45CB-B68E-254E46348037}" destId="{37FC71D3-B945-4AB4-A8CB-650B1A9EE00B}" srcOrd="19" destOrd="0" presId="urn:microsoft.com/office/officeart/2005/8/layout/target3"/>
    <dgm:cxn modelId="{B089BF46-0F10-45ED-9247-3E0549268085}" type="presParOf" srcId="{333A1088-737F-45CB-B68E-254E46348037}" destId="{1718285D-8093-4B3A-A8E4-BCF6739531B2}" srcOrd="20" destOrd="0" presId="urn:microsoft.com/office/officeart/2005/8/layout/target3"/>
    <dgm:cxn modelId="{1602F3BD-17CC-4750-A6B6-4F5BB318E013}" type="presParOf" srcId="{333A1088-737F-45CB-B68E-254E46348037}" destId="{AED2198E-93D5-4001-81B4-73124B309672}" srcOrd="21" destOrd="0" presId="urn:microsoft.com/office/officeart/2005/8/layout/target3"/>
    <dgm:cxn modelId="{968B430C-6D34-4AE4-99AC-397ADE258D1C}" type="presParOf" srcId="{333A1088-737F-45CB-B68E-254E46348037}" destId="{7C4AD32E-8671-4890-82C2-2165103BFA9B}" srcOrd="22" destOrd="0" presId="urn:microsoft.com/office/officeart/2005/8/layout/target3"/>
    <dgm:cxn modelId="{DCBE404B-1CDE-4A30-8051-60140727491A}" type="presParOf" srcId="{333A1088-737F-45CB-B68E-254E46348037}" destId="{8687FA9F-386C-4B86-8AFB-AEE117472AEB}" srcOrd="23" destOrd="0" presId="urn:microsoft.com/office/officeart/2005/8/layout/target3"/>
    <dgm:cxn modelId="{03D28672-EBEC-40FD-B6A8-3F1F67AC6F63}" type="presParOf" srcId="{333A1088-737F-45CB-B68E-254E46348037}" destId="{0FFD6A90-B6CB-4D96-B983-822E62E3179E}" srcOrd="24" destOrd="0" presId="urn:microsoft.com/office/officeart/2005/8/layout/target3"/>
    <dgm:cxn modelId="{FF3F4DDB-0E24-4BD3-8140-25F033DC8B93}" type="presParOf" srcId="{333A1088-737F-45CB-B68E-254E46348037}" destId="{19990610-05FE-41EC-8404-0184EEE06084}" srcOrd="25" destOrd="0" presId="urn:microsoft.com/office/officeart/2005/8/layout/target3"/>
    <dgm:cxn modelId="{DB7DDF95-C41F-4015-A5FC-7348E54E90E6}" type="presParOf" srcId="{333A1088-737F-45CB-B68E-254E46348037}" destId="{66828AE2-C0E4-4CBC-ACAD-BE900A540528}" srcOrd="26" destOrd="0" presId="urn:microsoft.com/office/officeart/2005/8/layout/target3"/>
    <dgm:cxn modelId="{7AD91DEC-3949-4DE6-B856-2EA94DC7AABA}" type="presParOf" srcId="{333A1088-737F-45CB-B68E-254E46348037}" destId="{5F715220-1FEB-4446-97CB-8A49E5631AB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529" y="0"/>
          <a:ext cx="751111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529" y="0"/>
        <a:ext cx="7511118" cy="254771"/>
      </dsp:txXfrm>
    </dsp:sp>
    <dsp:sp modelId="{E46E6E87-3218-4932-9C0B-76682E2EA19F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6B3ADF-CAFD-426F-A916-28B789A40C77}">
      <dsp:nvSpPr>
        <dsp:cNvPr id="0" name=""/>
        <dsp:cNvSpPr/>
      </dsp:nvSpPr>
      <dsp:spPr>
        <a:xfrm>
          <a:off x="1273857" y="254771"/>
          <a:ext cx="7511118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511118" cy="254771"/>
      </dsp:txXfrm>
    </dsp:sp>
    <dsp:sp modelId="{A8533547-8283-44EE-A832-B566C7D0938C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AB170D7-8F61-4E74-BD04-CF45FD77308D}">
      <dsp:nvSpPr>
        <dsp:cNvPr id="0" name=""/>
        <dsp:cNvSpPr/>
      </dsp:nvSpPr>
      <dsp:spPr>
        <a:xfrm>
          <a:off x="1273857" y="509542"/>
          <a:ext cx="7511118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511118" cy="254771"/>
      </dsp:txXfrm>
    </dsp:sp>
    <dsp:sp modelId="{7597B9C5-F88C-458C-88DB-07AE1B1D3B12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FA41E1-991D-4A2A-A03A-12188821055B}">
      <dsp:nvSpPr>
        <dsp:cNvPr id="0" name=""/>
        <dsp:cNvSpPr/>
      </dsp:nvSpPr>
      <dsp:spPr>
        <a:xfrm>
          <a:off x="1273857" y="764313"/>
          <a:ext cx="7511118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              DATUM: </a:t>
          </a: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12.2.2012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511118" cy="254773"/>
      </dsp:txXfrm>
    </dsp:sp>
    <dsp:sp modelId="{A66EACA9-A844-43AB-914C-A917ED03A791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57540-5DE5-4578-9B32-7A7668305C63}">
      <dsp:nvSpPr>
        <dsp:cNvPr id="0" name=""/>
        <dsp:cNvSpPr/>
      </dsp:nvSpPr>
      <dsp:spPr>
        <a:xfrm>
          <a:off x="1273857" y="1019086"/>
          <a:ext cx="7511118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VY_32_INOVACE_01_DUMč.8_PŘEMYSLOVŠTÍ KRÁLOVÉ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511118" cy="254771"/>
      </dsp:txXfrm>
    </dsp:sp>
    <dsp:sp modelId="{6EA9C993-81EE-475B-9834-17ADCF9A6CDF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A54483-A99C-4DCB-B543-B642F4CF8D39}">
      <dsp:nvSpPr>
        <dsp:cNvPr id="0" name=""/>
        <dsp:cNvSpPr/>
      </dsp:nvSpPr>
      <dsp:spPr>
        <a:xfrm>
          <a:off x="1273857" y="1273857"/>
          <a:ext cx="7511118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8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511118" cy="254771"/>
      </dsp:txXfrm>
    </dsp:sp>
    <dsp:sp modelId="{37FC71D3-B945-4AB4-A8CB-650B1A9EE00B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718285D-8093-4B3A-A8E4-BCF6739531B2}">
      <dsp:nvSpPr>
        <dsp:cNvPr id="0" name=""/>
        <dsp:cNvSpPr/>
      </dsp:nvSpPr>
      <dsp:spPr>
        <a:xfrm>
          <a:off x="1273857" y="1528628"/>
          <a:ext cx="7511118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511118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4C808C-48BA-4EA3-AA53-20A8EE851D52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041CA0-6A32-4378-AB98-C7B8FC28D3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63A17-29D3-418F-8B7D-610364621A8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8BD4B-493B-4663-9227-B095EE689D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P%C5%99emysl_Otakar_I.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Ane%C5%BEka_%C4%8Cesk%C3%A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V%C3%A1clav_I.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Ottokar_I_Premysl_nahrobek.jpg" TargetMode="External"/><Relationship Id="rId13" Type="http://schemas.openxmlformats.org/officeDocument/2006/relationships/hyperlink" Target="http://commons.wikimedia.org/wiki/File:Str%C3%A4ngn%C3%A4s_-_Dom_-_Fenster.jpg" TargetMode="External"/><Relationship Id="rId3" Type="http://schemas.openxmlformats.org/officeDocument/2006/relationships/hyperlink" Target="http://commons.wikimedia.org/wiki/File:Premysl1.jpg" TargetMode="External"/><Relationship Id="rId7" Type="http://schemas.openxmlformats.org/officeDocument/2006/relationships/hyperlink" Target="http://commons.wikimedia.org/wiki/File:Otakar1.jpg" TargetMode="External"/><Relationship Id="rId12" Type="http://schemas.openxmlformats.org/officeDocument/2006/relationships/hyperlink" Target="http://cs.wikipedia.org/wiki/Soubor:PecetprinceVaclavaI.jpg" TargetMode="External"/><Relationship Id="rId2" Type="http://schemas.openxmlformats.org/officeDocument/2006/relationships/hyperlink" Target="http://commons.wikimedia.org/wiki/File:Anezka_Jir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enar_Premysl1_1.jpg" TargetMode="External"/><Relationship Id="rId11" Type="http://schemas.openxmlformats.org/officeDocument/2006/relationships/hyperlink" Target="http://commons.wikimedia.org/wiki/File:Karel_Svoboda_(1824-1870)_-_Kr%C3%A1l_V%C3%A1clav_I._vj%C3%AD%C5%BEd%C3%AD_v_pln%C3%A9_zbroji_na_turnaj.jpg" TargetMode="External"/><Relationship Id="rId5" Type="http://schemas.openxmlformats.org/officeDocument/2006/relationships/hyperlink" Target="http://commons.wikimedia.org/wiki/File:Premyl1_konstancie.jpg" TargetMode="External"/><Relationship Id="rId10" Type="http://schemas.openxmlformats.org/officeDocument/2006/relationships/hyperlink" Target="http://commons.wikimedia.org/wiki/File:V%C3%A1clav_1.jpg" TargetMode="External"/><Relationship Id="rId4" Type="http://schemas.openxmlformats.org/officeDocument/2006/relationships/hyperlink" Target="http://commons.wikimedia.org/wiki/File:Golden_Bull_of_Sicily.jpg" TargetMode="External"/><Relationship Id="rId9" Type="http://schemas.openxmlformats.org/officeDocument/2006/relationships/hyperlink" Target="http://commons.wikimedia.org/wiki/File:AnezkaPremyslovna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179512" y="1484784"/>
          <a:ext cx="878497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115616" y="4149080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43608" y="4437113"/>
            <a:ext cx="784887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je určena k využití v hodinách vlastivědy ve 4.ročníku při výuce dějepisné části, ve které se žáci seznamují s významnými etapami českých dějin.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-V této prezentaci se žáci seznámí se vznikem Českého království ve 13.století. Blíže poznají první dva panovníky – Přemysla Otakara I. ,Václava I. a  jeho sestru Anežku Přemyslovnu. Zařadí období vlády na časovou přímku. Poznávají změny v životě lidí. Při prezentaci si mohou dělat poznámky a vyhledat další informace v encyklopediích nebo na hypertextových odkazech. Na závěr žáci zodpoví několik otázek a prověří si své znalosti.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-Prezentace se může využít i při opakování učiva.</a:t>
            </a:r>
          </a:p>
        </p:txBody>
      </p: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500" b="1" i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PŘEMYSLOVŠTÍ KRÁLOVÉ</a:t>
            </a:r>
            <a:endParaRPr lang="cs-CZ" sz="8500" b="1" i="1" u="sng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první přemyslovští králové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získali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královský titul pouze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pro svou osobu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Vratislav II.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titul získal r. 1085</a:t>
            </a:r>
            <a:endParaRPr lang="cs-CZ" sz="2800" b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Vladislav II.</a:t>
            </a:r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titul získal r. 1158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dědičný královský titul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získán až ve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13.století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	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Přemyslem Otakarem I.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 průběhu 13.století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	-vládlo posledních 5 panovníků z rodu Přemyslovců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-je to období rozkvětu země, zakládají se města, rozvíjí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se obchod, trhy, řemesla a těžba stříbra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3600" b="1" i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i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PŘEMYSL OTAKAR  I.</a:t>
            </a:r>
            <a:endParaRPr lang="cs-CZ" sz="2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-vládl v letech 1197-1230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-velmi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silný panovník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-r. 1212 získal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Zlatou bulu sicilskou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	tato listina zaručovala: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	-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královský titul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se dědí z otce na syna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	 -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nezávislost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Českého království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	-bylo zavedeno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nástupnictví prvorozeného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	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syna</a:t>
            </a:r>
            <a:endParaRPr lang="cs-CZ" sz="3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6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423px-Golden_Bull_of_Sicily.jpg"/>
          <p:cNvPicPr>
            <a:picLocks noChangeAspect="1"/>
          </p:cNvPicPr>
          <p:nvPr/>
        </p:nvPicPr>
        <p:blipFill>
          <a:blip r:embed="rId3" cstate="print"/>
          <a:srcRect l="16002" t="5641" r="9323"/>
          <a:stretch>
            <a:fillRect/>
          </a:stretch>
        </p:blipFill>
        <p:spPr>
          <a:xfrm>
            <a:off x="539552" y="2924944"/>
            <a:ext cx="2016224" cy="3613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sah 3" descr="Premysl1.jpg"/>
          <p:cNvPicPr>
            <a:picLocks noChangeAspect="1"/>
          </p:cNvPicPr>
          <p:nvPr/>
        </p:nvPicPr>
        <p:blipFill>
          <a:blip r:embed="rId4" cstate="print"/>
          <a:srcRect l="10209"/>
          <a:stretch>
            <a:fillRect/>
          </a:stretch>
        </p:blipFill>
        <p:spPr>
          <a:xfrm>
            <a:off x="6156176" y="476673"/>
            <a:ext cx="2769025" cy="2520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Přemysl Otakar 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a jeho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manželka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Konstancie Uherská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-měl několik dětí, nejznámější –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syn Václav, dcera Anežka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-zavedl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kvalitní stříbrnou měnu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denáry byly nahrazeny brakteáty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Premyl1_konstanc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620688"/>
            <a:ext cx="3496500" cy="53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Denar_Premysl1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717032"/>
            <a:ext cx="2676525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ILUSTRACE Z KRONIKY ČESKÉ </a:t>
            </a:r>
          </a:p>
          <a:p>
            <a:pPr>
              <a:buNone/>
            </a:pP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     VÁCLAVA HÁJKA Z LIBOČAN</a:t>
            </a: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	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NÁHROBEK PŘEMYSLA</a:t>
            </a:r>
          </a:p>
          <a:p>
            <a:pPr>
              <a:buNone/>
            </a:pP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OTAKARA  I.</a:t>
            </a:r>
            <a:endParaRPr lang="cs-CZ" sz="2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Otaka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32656"/>
            <a:ext cx="4286250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Ottokar_I_Premysl_nahrobek.jpg"/>
          <p:cNvPicPr>
            <a:picLocks noChangeAspect="1"/>
          </p:cNvPicPr>
          <p:nvPr/>
        </p:nvPicPr>
        <p:blipFill>
          <a:blip r:embed="rId3" cstate="print"/>
          <a:srcRect t="111" b="111"/>
          <a:stretch>
            <a:fillRect/>
          </a:stretch>
        </p:blipFill>
        <p:spPr>
          <a:xfrm>
            <a:off x="323528" y="3068960"/>
            <a:ext cx="4536000" cy="3402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ANEŽKA  PŘEMYSLOVNA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dcera Přemysla Otakara I.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-založila v Praze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mužský klášter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ženský klášter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 špitálem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-všechen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majetek věnovala klášterům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-stala se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představenou kláštera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byla velmi vzdělaná, pečovala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o klášterní knihovnu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celý život pečovala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nemocné a chudé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-v r.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1989 byla prohlášena za svatou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399px-Anezka_Jir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404664"/>
            <a:ext cx="3024336" cy="4547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6" descr="480px-AnezkaPremyslov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221088"/>
            <a:ext cx="1843200" cy="23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3600" b="1" i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i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VÁCLAV  I.</a:t>
            </a:r>
            <a:endParaRPr lang="cs-CZ" sz="2800" b="1" i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-vládl v letech 1230-1253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syn Přemysla Otakara I.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-pokračoval v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osídlování neobydlených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oblastí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(přeměna močálů a lesů v pole)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noví osadníci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 německých území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-otevření bohatých nalezišť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stříbra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 s centrem v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Jihlavě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pražské podhradí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dostalo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městská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práva,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ohraženo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hradbami</a:t>
            </a:r>
          </a:p>
          <a:p>
            <a:pPr>
              <a:buNone/>
            </a:pP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VCLAV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692696"/>
            <a:ext cx="2680270" cy="5472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-ke konci vlády měl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spory se svým synem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Přemyslem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Otakarem 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-zajímal se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 lov a turnaje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PEČEŤ VÁCLAVA I.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Karel_Svoboda_Defenestrace.jpg"/>
          <p:cNvPicPr>
            <a:picLocks noChangeAspect="1"/>
          </p:cNvPicPr>
          <p:nvPr/>
        </p:nvPicPr>
        <p:blipFill>
          <a:blip r:embed="rId2" cstate="print"/>
          <a:srcRect t="10517" b="10517"/>
          <a:stretch>
            <a:fillRect/>
          </a:stretch>
        </p:blipFill>
        <p:spPr>
          <a:xfrm>
            <a:off x="3275856" y="1340768"/>
            <a:ext cx="5486400" cy="4114800"/>
          </a:xfrm>
          <a:prstGeom prst="rect">
            <a:avLst/>
          </a:prstGeom>
        </p:spPr>
      </p:pic>
      <p:pic>
        <p:nvPicPr>
          <p:cNvPr id="5" name="Zástupný symbol pro obrázek 4" descr="170px-PecetprinceVaclava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212976"/>
            <a:ext cx="2340000" cy="23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Období vlády Přemysla Otakara I. a Václava I.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-vládli v 1.polovině 13.století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osídlování neobydlených oblastí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přicházeli i osadníci z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německých území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zakládání měst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(měla hradby, obyvatelé byli svobodní)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-příchod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německých obchodníků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do měst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-těžba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stříbra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-stavby v novém slohu –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gotickém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  (církevní stavby, hrady a tvrze)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-většina obyvatel na venkově byli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  poddaní, svobodných sedláků bylo málo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3" descr="450PX-~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3501008"/>
            <a:ext cx="2106233" cy="280831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1) Kteří panovníci získali pro svou osobu královský titul?</a:t>
            </a:r>
          </a:p>
          <a:p>
            <a:pPr>
              <a:buNone/>
            </a:pP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		Vratislav II. a Vladislav II.</a:t>
            </a:r>
            <a:endParaRPr lang="cs-CZ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2) Kdo získal dědičný královský titul?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Přemysl Otakar I.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3) Která listina zaručovala dědičný královský titul?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Zlatá bula sicilská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4) Jak se nazývaly nové mince?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brakteáty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5) Jak se jmenovala dcera Přemysla Otakara I., která byla prohlášena 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     za svatou?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Anežka Přemyslovna – Anežka Česká</a:t>
            </a:r>
            <a:endParaRPr lang="cs-CZ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6) Jak se nazýval nový stavební sloh?</a:t>
            </a: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3400" b="1" i="1" dirty="0" smtClean="0">
                <a:latin typeface="Times New Roman" pitchFamily="18" charset="0"/>
                <a:cs typeface="Times New Roman" pitchFamily="18" charset="0"/>
              </a:rPr>
              <a:t>gotický sloh</a:t>
            </a:r>
            <a:endParaRPr lang="cs-CZ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		 </a:t>
            </a:r>
            <a:endParaRPr lang="cs-CZ" sz="3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280920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4.5.212].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http://commons.wikimedia.org/wiki/File:Premysl1.jpg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FREDERIC II.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&lt;http://commons.wikimedia.org/wiki/File:Golden_Bull_of_Sicily.jpg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&lt;http://commons.wikimedia.org/wiki/File:Premyl1_konstancie.jpg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&lt;http://commons.wikimedia.org/wiki/File:Denar_Premysl1_1.jpg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HÁJEK, Václav.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&lt;http://commons.wikimedia.org/wiki/File:Otakar1.jpg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&lt;http://commons.wikimedia.org/wiki/File:Ottokar_I_Premysl_nahrobek.jpg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&lt;http://commons.wikimedia.org/wiki/File:Anezka_Jiri.jpg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&lt;http://commons.wikimedia.org/wiki/File:AnezkaPremyslovna.jpg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ANONYMUS.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&lt;http://commons.wikimedia.org/wiki/File:V%C3%A1clav_1.jpg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SVOBODA.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&lt;http://commons.wikimedia.org/wiki/File:Karel_Svoboda_(1824-1870)_-_Kr%C3%A1l_V%C3%A1clav_I._vj%C3%AD%C5%BEd%C3%AD_v_pln%C3%A9_zbroji_na_turnaj.jpg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SEDLÁČEK, August.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4.5.2012].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&lt;http://cs.wikipedia.org/wiki/Soubor:PecetprinceVaclavaI.jpg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SAUBER, 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  <a:hlinkClick r:id="rId13"/>
              </a:rPr>
              <a:t>4.5.2012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&lt;http://commons.wikimedia.org/wiki/File:Str%C3%A4ngn%C3%A4s_-_Dom_-_Fenster.jpg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5054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ČORNEJ, Pavel.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Panovníci českých zemí.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Fragment, 1992.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8090107052. s. 25 – 26.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SEMOTANOVÁ, Eva.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Atlas českých dějin. 1.díl do roku 1618.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1.vyd. Praha: Kartografie Praha, 1998.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8070115017. s. 32 – 33.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8072094408. s. 87.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500</Words>
  <Application>Microsoft Office PowerPoint</Application>
  <PresentationFormat>Předvádění na obrazovce (4:3)</PresentationFormat>
  <Paragraphs>158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PŘEMYSLOVŠTÍ KRÁLOVÉ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OPAKOVÁNÍ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PŘEMYSLOVŠTÍ KRÁLOVÉ</dc:title>
  <dc:creator>Marta</dc:creator>
  <cp:lastModifiedBy>Marta</cp:lastModifiedBy>
  <cp:revision>92</cp:revision>
  <dcterms:created xsi:type="dcterms:W3CDTF">2012-01-28T15:16:34Z</dcterms:created>
  <dcterms:modified xsi:type="dcterms:W3CDTF">2012-07-19T08:47:15Z</dcterms:modified>
</cp:coreProperties>
</file>