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6" r:id="rId2"/>
    <p:sldId id="256" r:id="rId3"/>
    <p:sldId id="277" r:id="rId4"/>
    <p:sldId id="284" r:id="rId5"/>
    <p:sldId id="289" r:id="rId6"/>
    <p:sldId id="285" r:id="rId7"/>
    <p:sldId id="287" r:id="rId8"/>
    <p:sldId id="286" r:id="rId9"/>
    <p:sldId id="291" r:id="rId10"/>
    <p:sldId id="293" r:id="rId11"/>
    <p:sldId id="290" r:id="rId12"/>
    <p:sldId id="296" r:id="rId13"/>
    <p:sldId id="297" r:id="rId14"/>
    <p:sldId id="299" r:id="rId15"/>
    <p:sldId id="300" r:id="rId16"/>
    <p:sldId id="301" r:id="rId17"/>
    <p:sldId id="304" r:id="rId18"/>
    <p:sldId id="283" r:id="rId19"/>
    <p:sldId id="292" r:id="rId20"/>
    <p:sldId id="29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>
        <p:scale>
          <a:sx n="100" d="100"/>
          <a:sy n="100" d="100"/>
        </p:scale>
        <p:origin x="-288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D2CBE34-BF15-4543-8DB4-B55D9FE3170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8EB9DA0-783F-449B-98C0-FA1C39CC6866}" type="parTrans" cxnId="{62536883-EA39-462A-84BB-BD542C020732}">
      <dgm:prSet/>
      <dgm:spPr/>
      <dgm:t>
        <a:bodyPr/>
        <a:lstStyle/>
        <a:p>
          <a:endParaRPr lang="cs-CZ"/>
        </a:p>
      </dgm:t>
    </dgm:pt>
    <dgm:pt modelId="{4B561C01-A77F-4B04-A655-5D08F7DD424F}" type="sibTrans" cxnId="{62536883-EA39-462A-84BB-BD542C020732}">
      <dgm:prSet/>
      <dgm:spPr/>
      <dgm:t>
        <a:bodyPr/>
        <a:lstStyle/>
        <a:p>
          <a:endParaRPr lang="cs-CZ"/>
        </a:p>
      </dgm:t>
    </dgm:pt>
    <dgm:pt modelId="{8332E6B0-F6E3-407E-AC3F-EC0AE85E98D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90EB179-0910-4896-8EBF-1C722DAE9FFD}" type="parTrans" cxnId="{9299AFF7-2626-490E-8864-7A2D8A5E3A54}">
      <dgm:prSet/>
      <dgm:spPr/>
      <dgm:t>
        <a:bodyPr/>
        <a:lstStyle/>
        <a:p>
          <a:endParaRPr lang="cs-CZ"/>
        </a:p>
      </dgm:t>
    </dgm:pt>
    <dgm:pt modelId="{749B55C2-5ECD-4EA0-ABBA-5C665CC94B65}" type="sibTrans" cxnId="{9299AFF7-2626-490E-8864-7A2D8A5E3A54}">
      <dgm:prSet/>
      <dgm:spPr/>
      <dgm:t>
        <a:bodyPr/>
        <a:lstStyle/>
        <a:p>
          <a:endParaRPr lang="cs-CZ"/>
        </a:p>
      </dgm:t>
    </dgm:pt>
    <dgm:pt modelId="{CD22C604-377D-4AD3-B4E8-C39B1987703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 DATUM: 4.3.2012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913AAC2-4A64-401F-B0B6-FEA04B747513}" type="parTrans" cxnId="{2D46F9B7-196C-4DD6-99B3-49A214695470}">
      <dgm:prSet/>
      <dgm:spPr/>
      <dgm:t>
        <a:bodyPr/>
        <a:lstStyle/>
        <a:p>
          <a:endParaRPr lang="cs-CZ"/>
        </a:p>
      </dgm:t>
    </dgm:pt>
    <dgm:pt modelId="{400FB9F9-5036-405A-B8C6-35C7763292F6}" type="sibTrans" cxnId="{2D46F9B7-196C-4DD6-99B3-49A214695470}">
      <dgm:prSet/>
      <dgm:spPr/>
      <dgm:t>
        <a:bodyPr/>
        <a:lstStyle/>
        <a:p>
          <a:endParaRPr lang="cs-CZ"/>
        </a:p>
      </dgm:t>
    </dgm:pt>
    <dgm:pt modelId="{878B11C6-C551-4CD9-81C6-512D0CFF04F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VY_32_INOVACE_01_DUMč.12_KAREL IV.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FCE9C61-45EA-4DF9-A700-3E2C930A0E35}" type="parTrans" cxnId="{9C22B808-3E6B-443D-B616-64FAAA1CF904}">
      <dgm:prSet/>
      <dgm:spPr/>
      <dgm:t>
        <a:bodyPr/>
        <a:lstStyle/>
        <a:p>
          <a:endParaRPr lang="cs-CZ"/>
        </a:p>
      </dgm:t>
    </dgm:pt>
    <dgm:pt modelId="{A9C1070E-18B7-48FB-B9EB-1EB13AA31DBC}" type="sibTrans" cxnId="{9C22B808-3E6B-443D-B616-64FAAA1CF904}">
      <dgm:prSet/>
      <dgm:spPr/>
      <dgm:t>
        <a:bodyPr/>
        <a:lstStyle/>
        <a:p>
          <a:endParaRPr lang="cs-CZ"/>
        </a:p>
      </dgm:t>
    </dgm:pt>
    <dgm:pt modelId="{6C85C0DD-D5EA-4EBF-ACD8-9F342EB57C7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1A3CBE6-43F3-4570-9470-BAB7D234B803}" type="parTrans" cxnId="{95E0CDDC-E375-4FF3-BCCE-9489931F7296}">
      <dgm:prSet/>
      <dgm:spPr/>
      <dgm:t>
        <a:bodyPr/>
        <a:lstStyle/>
        <a:p>
          <a:endParaRPr lang="cs-CZ"/>
        </a:p>
      </dgm:t>
    </dgm:pt>
    <dgm:pt modelId="{55BFD4F4-11A6-4A04-BA89-4C06CE6684AB}" type="sibTrans" cxnId="{95E0CDDC-E375-4FF3-BCCE-9489931F7296}">
      <dgm:prSet/>
      <dgm:spPr/>
      <dgm:t>
        <a:bodyPr/>
        <a:lstStyle/>
        <a:p>
          <a:endParaRPr lang="cs-CZ"/>
        </a:p>
      </dgm:t>
    </dgm:pt>
    <dgm:pt modelId="{BEA8E10E-8CB5-4D1C-9E99-75D77C00A4F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7A4C639-5496-42E6-A9BA-977AA79CA0B6}" type="parTrans" cxnId="{838706EB-BEAF-4880-8AE2-427FD1153996}">
      <dgm:prSet/>
      <dgm:spPr/>
      <dgm:t>
        <a:bodyPr/>
        <a:lstStyle/>
        <a:p>
          <a:endParaRPr lang="cs-CZ"/>
        </a:p>
      </dgm:t>
    </dgm:pt>
    <dgm:pt modelId="{BA532EA3-FA93-4D7C-A572-A351C1126908}" type="sibTrans" cxnId="{838706EB-BEAF-4880-8AE2-427FD115399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BC350B52-B739-4CF9-B785-C34B15AA4A82}" type="pres">
      <dgm:prSet presAssocID="{BD2CBE34-BF15-4543-8DB4-B55D9FE3170F}" presName="vertSpace2" presStyleLbl="node1" presStyleIdx="0" presStyleCnt="7"/>
      <dgm:spPr/>
    </dgm:pt>
    <dgm:pt modelId="{A3E9FFE0-048B-4AEC-8731-588A16F7B4FB}" type="pres">
      <dgm:prSet presAssocID="{BD2CBE34-BF15-4543-8DB4-B55D9FE3170F}" presName="circle2" presStyleLbl="node1" presStyleIdx="1" presStyleCnt="7"/>
      <dgm:spPr/>
    </dgm:pt>
    <dgm:pt modelId="{F6983CA3-A17A-49AF-873C-C3C25D26246A}" type="pres">
      <dgm:prSet presAssocID="{BD2CBE34-BF15-4543-8DB4-B55D9FE3170F}" presName="rect2" presStyleLbl="alignAcc1" presStyleIdx="1" presStyleCnt="7"/>
      <dgm:spPr/>
      <dgm:t>
        <a:bodyPr/>
        <a:lstStyle/>
        <a:p>
          <a:endParaRPr lang="cs-CZ"/>
        </a:p>
      </dgm:t>
    </dgm:pt>
    <dgm:pt modelId="{6AE2509C-31EF-4993-B42D-892DACC3A807}" type="pres">
      <dgm:prSet presAssocID="{8332E6B0-F6E3-407E-AC3F-EC0AE85E98DA}" presName="vertSpace3" presStyleLbl="node1" presStyleIdx="1" presStyleCnt="7"/>
      <dgm:spPr/>
    </dgm:pt>
    <dgm:pt modelId="{74F0160D-4518-44DF-B8E6-FCD7A97E76C2}" type="pres">
      <dgm:prSet presAssocID="{8332E6B0-F6E3-407E-AC3F-EC0AE85E98DA}" presName="circle3" presStyleLbl="node1" presStyleIdx="2" presStyleCnt="7"/>
      <dgm:spPr/>
    </dgm:pt>
    <dgm:pt modelId="{55D59E2D-1119-42FD-B15D-A83520DFF247}" type="pres">
      <dgm:prSet presAssocID="{8332E6B0-F6E3-407E-AC3F-EC0AE85E98DA}" presName="rect3" presStyleLbl="alignAcc1" presStyleIdx="2" presStyleCnt="7"/>
      <dgm:spPr/>
      <dgm:t>
        <a:bodyPr/>
        <a:lstStyle/>
        <a:p>
          <a:endParaRPr lang="cs-CZ"/>
        </a:p>
      </dgm:t>
    </dgm:pt>
    <dgm:pt modelId="{5948AF98-1DCC-4CCC-85AF-32CE8013132E}" type="pres">
      <dgm:prSet presAssocID="{CD22C604-377D-4AD3-B4E8-C39B19877033}" presName="vertSpace4" presStyleLbl="node1" presStyleIdx="2" presStyleCnt="7"/>
      <dgm:spPr/>
    </dgm:pt>
    <dgm:pt modelId="{54439061-A6F1-42B9-B4EE-6A69E6C899CC}" type="pres">
      <dgm:prSet presAssocID="{CD22C604-377D-4AD3-B4E8-C39B19877033}" presName="circle4" presStyleLbl="node1" presStyleIdx="3" presStyleCnt="7"/>
      <dgm:spPr/>
    </dgm:pt>
    <dgm:pt modelId="{3604DA0E-6BE7-4338-945D-1AF106C4B3A9}" type="pres">
      <dgm:prSet presAssocID="{CD22C604-377D-4AD3-B4E8-C39B19877033}" presName="rect4" presStyleLbl="alignAcc1" presStyleIdx="3" presStyleCnt="7"/>
      <dgm:spPr/>
      <dgm:t>
        <a:bodyPr/>
        <a:lstStyle/>
        <a:p>
          <a:endParaRPr lang="cs-CZ"/>
        </a:p>
      </dgm:t>
    </dgm:pt>
    <dgm:pt modelId="{C8E0437D-5D41-4B43-9712-95DC7F3D949B}" type="pres">
      <dgm:prSet presAssocID="{878B11C6-C551-4CD9-81C6-512D0CFF04F1}" presName="vertSpace5" presStyleLbl="node1" presStyleIdx="3" presStyleCnt="7"/>
      <dgm:spPr/>
    </dgm:pt>
    <dgm:pt modelId="{35765F24-3652-4216-8608-7450C308B759}" type="pres">
      <dgm:prSet presAssocID="{878B11C6-C551-4CD9-81C6-512D0CFF04F1}" presName="circle5" presStyleLbl="node1" presStyleIdx="4" presStyleCnt="7"/>
      <dgm:spPr/>
    </dgm:pt>
    <dgm:pt modelId="{1C1B4BB8-873E-4787-9372-4FD36022384F}" type="pres">
      <dgm:prSet presAssocID="{878B11C6-C551-4CD9-81C6-512D0CFF04F1}" presName="rect5" presStyleLbl="alignAcc1" presStyleIdx="4" presStyleCnt="7"/>
      <dgm:spPr/>
      <dgm:t>
        <a:bodyPr/>
        <a:lstStyle/>
        <a:p>
          <a:endParaRPr lang="cs-CZ"/>
        </a:p>
      </dgm:t>
    </dgm:pt>
    <dgm:pt modelId="{2A19F726-DEDD-4689-AB4E-DB3BD733B369}" type="pres">
      <dgm:prSet presAssocID="{6C85C0DD-D5EA-4EBF-ACD8-9F342EB57C7A}" presName="vertSpace6" presStyleLbl="node1" presStyleIdx="4" presStyleCnt="7"/>
      <dgm:spPr/>
    </dgm:pt>
    <dgm:pt modelId="{6419EFAF-9BCD-40F4-8417-A0B6AB19E2F5}" type="pres">
      <dgm:prSet presAssocID="{6C85C0DD-D5EA-4EBF-ACD8-9F342EB57C7A}" presName="circle6" presStyleLbl="node1" presStyleIdx="5" presStyleCnt="7"/>
      <dgm:spPr/>
    </dgm:pt>
    <dgm:pt modelId="{0490368A-0659-4A8C-A740-2FE3B05647A5}" type="pres">
      <dgm:prSet presAssocID="{6C85C0DD-D5EA-4EBF-ACD8-9F342EB57C7A}" presName="rect6" presStyleLbl="alignAcc1" presStyleIdx="5" presStyleCnt="7"/>
      <dgm:spPr/>
      <dgm:t>
        <a:bodyPr/>
        <a:lstStyle/>
        <a:p>
          <a:endParaRPr lang="cs-CZ"/>
        </a:p>
      </dgm:t>
    </dgm:pt>
    <dgm:pt modelId="{C071EF08-3966-4DB4-9F0A-693AD506F8A3}" type="pres">
      <dgm:prSet presAssocID="{BEA8E10E-8CB5-4D1C-9E99-75D77C00A4F1}" presName="vertSpace7" presStyleLbl="node1" presStyleIdx="5" presStyleCnt="7"/>
      <dgm:spPr/>
    </dgm:pt>
    <dgm:pt modelId="{F95697DF-D497-4ADC-8F55-A81C48F016BA}" type="pres">
      <dgm:prSet presAssocID="{BEA8E10E-8CB5-4D1C-9E99-75D77C00A4F1}" presName="circle7" presStyleLbl="node1" presStyleIdx="6" presStyleCnt="7"/>
      <dgm:spPr/>
    </dgm:pt>
    <dgm:pt modelId="{22CAF3E2-4978-43C3-8C2B-6524594E84AA}" type="pres">
      <dgm:prSet presAssocID="{BEA8E10E-8CB5-4D1C-9E99-75D77C00A4F1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2AFDAD-20C2-4F88-9037-C62521F66BEC}" type="pres">
      <dgm:prSet presAssocID="{BD2CBE34-BF15-4543-8DB4-B55D9FE3170F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A67091-DC2A-421B-BE8A-9B72603CEF00}" type="pres">
      <dgm:prSet presAssocID="{8332E6B0-F6E3-407E-AC3F-EC0AE85E98DA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6F688F-62B3-4379-8297-2BC463C1A949}" type="pres">
      <dgm:prSet presAssocID="{CD22C604-377D-4AD3-B4E8-C39B19877033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B19DC1-0582-4955-B01C-BDF2D780F224}" type="pres">
      <dgm:prSet presAssocID="{878B11C6-C551-4CD9-81C6-512D0CFF04F1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0E5006-EE2E-4922-9894-60CD89209C76}" type="pres">
      <dgm:prSet presAssocID="{6C85C0DD-D5EA-4EBF-ACD8-9F342EB57C7A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89C43-5DF0-4932-A4B5-940D6E8D5000}" type="pres">
      <dgm:prSet presAssocID="{BEA8E10E-8CB5-4D1C-9E99-75D77C00A4F1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46F9B7-196C-4DD6-99B3-49A214695470}" srcId="{757F3AB3-0718-4624-B441-E567A8F0AB56}" destId="{CD22C604-377D-4AD3-B4E8-C39B19877033}" srcOrd="3" destOrd="0" parTransId="{0913AAC2-4A64-401F-B0B6-FEA04B747513}" sibTransId="{400FB9F9-5036-405A-B8C6-35C7763292F6}"/>
    <dgm:cxn modelId="{EBEAFD05-5396-4B09-8101-FAD0E966D62B}" type="presOf" srcId="{6C85C0DD-D5EA-4EBF-ACD8-9F342EB57C7A}" destId="{0490368A-0659-4A8C-A740-2FE3B05647A5}" srcOrd="0" destOrd="0" presId="urn:microsoft.com/office/officeart/2005/8/layout/target3"/>
    <dgm:cxn modelId="{FA0417C9-E574-4D89-8CB2-D0C4F2E9C0DD}" type="presOf" srcId="{8332E6B0-F6E3-407E-AC3F-EC0AE85E98DA}" destId="{02A67091-DC2A-421B-BE8A-9B72603CEF00}" srcOrd="1" destOrd="0" presId="urn:microsoft.com/office/officeart/2005/8/layout/target3"/>
    <dgm:cxn modelId="{A2A3716B-1D53-43A2-AF90-E88B330F177B}" type="presOf" srcId="{D1D4F407-5343-4D3F-B5B9-D407B03CAEB4}" destId="{D005CE8C-CC26-4C3E-AC11-E15060ECD759}" srcOrd="0" destOrd="0" presId="urn:microsoft.com/office/officeart/2005/8/layout/target3"/>
    <dgm:cxn modelId="{9299AFF7-2626-490E-8864-7A2D8A5E3A54}" srcId="{757F3AB3-0718-4624-B441-E567A8F0AB56}" destId="{8332E6B0-F6E3-407E-AC3F-EC0AE85E98DA}" srcOrd="2" destOrd="0" parTransId="{C90EB179-0910-4896-8EBF-1C722DAE9FFD}" sibTransId="{749B55C2-5ECD-4EA0-ABBA-5C665CC94B65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E08A329A-DDFF-4D3C-9906-6A7AEA05021C}" type="presOf" srcId="{757F3AB3-0718-4624-B441-E567A8F0AB56}" destId="{333A1088-737F-45CB-B68E-254E46348037}" srcOrd="0" destOrd="0" presId="urn:microsoft.com/office/officeart/2005/8/layout/target3"/>
    <dgm:cxn modelId="{066FBAD9-47D4-4626-BF20-5443986D23A5}" type="presOf" srcId="{CD22C604-377D-4AD3-B4E8-C39B19877033}" destId="{3604DA0E-6BE7-4338-945D-1AF106C4B3A9}" srcOrd="0" destOrd="0" presId="urn:microsoft.com/office/officeart/2005/8/layout/target3"/>
    <dgm:cxn modelId="{753D7794-A777-48FA-B9EC-19AC3FB84EB9}" type="presOf" srcId="{BEA8E10E-8CB5-4D1C-9E99-75D77C00A4F1}" destId="{22CAF3E2-4978-43C3-8C2B-6524594E84AA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62536883-EA39-462A-84BB-BD542C020732}" srcId="{757F3AB3-0718-4624-B441-E567A8F0AB56}" destId="{BD2CBE34-BF15-4543-8DB4-B55D9FE3170F}" srcOrd="1" destOrd="0" parTransId="{18EB9DA0-783F-449B-98C0-FA1C39CC6866}" sibTransId="{4B561C01-A77F-4B04-A655-5D08F7DD424F}"/>
    <dgm:cxn modelId="{9C22B808-3E6B-443D-B616-64FAAA1CF904}" srcId="{757F3AB3-0718-4624-B441-E567A8F0AB56}" destId="{878B11C6-C551-4CD9-81C6-512D0CFF04F1}" srcOrd="4" destOrd="0" parTransId="{EFCE9C61-45EA-4DF9-A700-3E2C930A0E35}" sibTransId="{A9C1070E-18B7-48FB-B9EB-1EB13AA31DBC}"/>
    <dgm:cxn modelId="{95E0CDDC-E375-4FF3-BCCE-9489931F7296}" srcId="{757F3AB3-0718-4624-B441-E567A8F0AB56}" destId="{6C85C0DD-D5EA-4EBF-ACD8-9F342EB57C7A}" srcOrd="5" destOrd="0" parTransId="{E1A3CBE6-43F3-4570-9470-BAB7D234B803}" sibTransId="{55BFD4F4-11A6-4A04-BA89-4C06CE6684AB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6E1D0404-D08F-43AF-BB09-0A32218560BF}" type="presOf" srcId="{BD2CBE34-BF15-4543-8DB4-B55D9FE3170F}" destId="{F6983CA3-A17A-49AF-873C-C3C25D26246A}" srcOrd="0" destOrd="0" presId="urn:microsoft.com/office/officeart/2005/8/layout/target3"/>
    <dgm:cxn modelId="{CD27C8F0-0DE2-49A7-8681-F38A9779867C}" type="presOf" srcId="{8332E6B0-F6E3-407E-AC3F-EC0AE85E98DA}" destId="{55D59E2D-1119-42FD-B15D-A83520DFF247}" srcOrd="0" destOrd="0" presId="urn:microsoft.com/office/officeart/2005/8/layout/target3"/>
    <dgm:cxn modelId="{838706EB-BEAF-4880-8AE2-427FD1153996}" srcId="{757F3AB3-0718-4624-B441-E567A8F0AB56}" destId="{BEA8E10E-8CB5-4D1C-9E99-75D77C00A4F1}" srcOrd="6" destOrd="0" parTransId="{27A4C639-5496-42E6-A9BA-977AA79CA0B6}" sibTransId="{BA532EA3-FA93-4D7C-A572-A351C1126908}"/>
    <dgm:cxn modelId="{E5E34178-D786-4848-8BE5-41CD878E253F}" type="presOf" srcId="{878B11C6-C551-4CD9-81C6-512D0CFF04F1}" destId="{77B19DC1-0582-4955-B01C-BDF2D780F224}" srcOrd="1" destOrd="0" presId="urn:microsoft.com/office/officeart/2005/8/layout/target3"/>
    <dgm:cxn modelId="{02D846B9-864D-4D3B-B5EA-015A695DA44F}" type="presOf" srcId="{D1D4F407-5343-4D3F-B5B9-D407B03CAEB4}" destId="{AED2198E-93D5-4001-81B4-73124B309672}" srcOrd="1" destOrd="0" presId="urn:microsoft.com/office/officeart/2005/8/layout/target3"/>
    <dgm:cxn modelId="{D6EE641A-CB37-43DC-BF0C-4AEE70765BEF}" type="presOf" srcId="{BD2CBE34-BF15-4543-8DB4-B55D9FE3170F}" destId="{1D2AFDAD-20C2-4F88-9037-C62521F66BEC}" srcOrd="1" destOrd="0" presId="urn:microsoft.com/office/officeart/2005/8/layout/target3"/>
    <dgm:cxn modelId="{87364AB0-6C4A-4778-8959-B410EBE903E8}" type="presOf" srcId="{BEA8E10E-8CB5-4D1C-9E99-75D77C00A4F1}" destId="{CCE89C43-5DF0-4932-A4B5-940D6E8D5000}" srcOrd="1" destOrd="0" presId="urn:microsoft.com/office/officeart/2005/8/layout/target3"/>
    <dgm:cxn modelId="{4C6D9D97-AE09-4763-9859-83EE32D7BD9B}" type="presOf" srcId="{CD22C604-377D-4AD3-B4E8-C39B19877033}" destId="{536F688F-62B3-4379-8297-2BC463C1A949}" srcOrd="1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8CB869E2-F8F4-4883-B362-0EDC9C2483D7}" type="presOf" srcId="{6C85C0DD-D5EA-4EBF-ACD8-9F342EB57C7A}" destId="{480E5006-EE2E-4922-9894-60CD89209C76}" srcOrd="1" destOrd="0" presId="urn:microsoft.com/office/officeart/2005/8/layout/target3"/>
    <dgm:cxn modelId="{61A6ACB2-1609-4BF4-99B0-B799D8E2CBF3}" type="presOf" srcId="{878B11C6-C551-4CD9-81C6-512D0CFF04F1}" destId="{1C1B4BB8-873E-4787-9372-4FD36022384F}" srcOrd="0" destOrd="0" presId="urn:microsoft.com/office/officeart/2005/8/layout/target3"/>
    <dgm:cxn modelId="{528F1359-38B6-4724-8D91-7240A8E1FCF1}" type="presParOf" srcId="{333A1088-737F-45CB-B68E-254E46348037}" destId="{F5ABB229-8D3B-4694-996A-96F23CF14429}" srcOrd="0" destOrd="0" presId="urn:microsoft.com/office/officeart/2005/8/layout/target3"/>
    <dgm:cxn modelId="{5051BD0C-F87F-4B60-BAF1-A5907ED0D605}" type="presParOf" srcId="{333A1088-737F-45CB-B68E-254E46348037}" destId="{F41139FD-01EE-4571-8B17-4FB00FC51163}" srcOrd="1" destOrd="0" presId="urn:microsoft.com/office/officeart/2005/8/layout/target3"/>
    <dgm:cxn modelId="{846C950B-7551-400A-8CB5-34E3DA371900}" type="presParOf" srcId="{333A1088-737F-45CB-B68E-254E46348037}" destId="{D005CE8C-CC26-4C3E-AC11-E15060ECD759}" srcOrd="2" destOrd="0" presId="urn:microsoft.com/office/officeart/2005/8/layout/target3"/>
    <dgm:cxn modelId="{23602955-5A52-454C-8931-891F41FCF25B}" type="presParOf" srcId="{333A1088-737F-45CB-B68E-254E46348037}" destId="{BC350B52-B739-4CF9-B785-C34B15AA4A82}" srcOrd="3" destOrd="0" presId="urn:microsoft.com/office/officeart/2005/8/layout/target3"/>
    <dgm:cxn modelId="{B4931F5A-F5D6-41E2-A808-355145F3106F}" type="presParOf" srcId="{333A1088-737F-45CB-B68E-254E46348037}" destId="{A3E9FFE0-048B-4AEC-8731-588A16F7B4FB}" srcOrd="4" destOrd="0" presId="urn:microsoft.com/office/officeart/2005/8/layout/target3"/>
    <dgm:cxn modelId="{34BC8629-C6F9-4D65-B615-87E7B269D57C}" type="presParOf" srcId="{333A1088-737F-45CB-B68E-254E46348037}" destId="{F6983CA3-A17A-49AF-873C-C3C25D26246A}" srcOrd="5" destOrd="0" presId="urn:microsoft.com/office/officeart/2005/8/layout/target3"/>
    <dgm:cxn modelId="{4FA173CE-CF12-4035-B99B-7BFF77A72C3C}" type="presParOf" srcId="{333A1088-737F-45CB-B68E-254E46348037}" destId="{6AE2509C-31EF-4993-B42D-892DACC3A807}" srcOrd="6" destOrd="0" presId="urn:microsoft.com/office/officeart/2005/8/layout/target3"/>
    <dgm:cxn modelId="{22E522A4-A42B-41D5-8FAF-C7DDE9A3EFCA}" type="presParOf" srcId="{333A1088-737F-45CB-B68E-254E46348037}" destId="{74F0160D-4518-44DF-B8E6-FCD7A97E76C2}" srcOrd="7" destOrd="0" presId="urn:microsoft.com/office/officeart/2005/8/layout/target3"/>
    <dgm:cxn modelId="{6B7AC7E2-24B7-40BF-9010-AA94594BA6E1}" type="presParOf" srcId="{333A1088-737F-45CB-B68E-254E46348037}" destId="{55D59E2D-1119-42FD-B15D-A83520DFF247}" srcOrd="8" destOrd="0" presId="urn:microsoft.com/office/officeart/2005/8/layout/target3"/>
    <dgm:cxn modelId="{9251EEE7-7FE8-423F-9F70-509441901357}" type="presParOf" srcId="{333A1088-737F-45CB-B68E-254E46348037}" destId="{5948AF98-1DCC-4CCC-85AF-32CE8013132E}" srcOrd="9" destOrd="0" presId="urn:microsoft.com/office/officeart/2005/8/layout/target3"/>
    <dgm:cxn modelId="{22341AEB-D29A-495E-997C-AFE4010AF238}" type="presParOf" srcId="{333A1088-737F-45CB-B68E-254E46348037}" destId="{54439061-A6F1-42B9-B4EE-6A69E6C899CC}" srcOrd="10" destOrd="0" presId="urn:microsoft.com/office/officeart/2005/8/layout/target3"/>
    <dgm:cxn modelId="{B949EBA6-19C1-4EA1-ABF1-1D734CC70FE6}" type="presParOf" srcId="{333A1088-737F-45CB-B68E-254E46348037}" destId="{3604DA0E-6BE7-4338-945D-1AF106C4B3A9}" srcOrd="11" destOrd="0" presId="urn:microsoft.com/office/officeart/2005/8/layout/target3"/>
    <dgm:cxn modelId="{8E6F1990-6F72-49D9-ACF8-2DB57C95DCA0}" type="presParOf" srcId="{333A1088-737F-45CB-B68E-254E46348037}" destId="{C8E0437D-5D41-4B43-9712-95DC7F3D949B}" srcOrd="12" destOrd="0" presId="urn:microsoft.com/office/officeart/2005/8/layout/target3"/>
    <dgm:cxn modelId="{DD52CF0C-A368-4B60-A12B-ABFB7E489ED6}" type="presParOf" srcId="{333A1088-737F-45CB-B68E-254E46348037}" destId="{35765F24-3652-4216-8608-7450C308B759}" srcOrd="13" destOrd="0" presId="urn:microsoft.com/office/officeart/2005/8/layout/target3"/>
    <dgm:cxn modelId="{966577E7-184B-4C9E-8BE4-DFB97B58099E}" type="presParOf" srcId="{333A1088-737F-45CB-B68E-254E46348037}" destId="{1C1B4BB8-873E-4787-9372-4FD36022384F}" srcOrd="14" destOrd="0" presId="urn:microsoft.com/office/officeart/2005/8/layout/target3"/>
    <dgm:cxn modelId="{C3EB188C-F257-4A63-9D82-0A1957B27F3D}" type="presParOf" srcId="{333A1088-737F-45CB-B68E-254E46348037}" destId="{2A19F726-DEDD-4689-AB4E-DB3BD733B369}" srcOrd="15" destOrd="0" presId="urn:microsoft.com/office/officeart/2005/8/layout/target3"/>
    <dgm:cxn modelId="{469B8E17-6B41-4D49-A086-E7D4212B2A2E}" type="presParOf" srcId="{333A1088-737F-45CB-B68E-254E46348037}" destId="{6419EFAF-9BCD-40F4-8417-A0B6AB19E2F5}" srcOrd="16" destOrd="0" presId="urn:microsoft.com/office/officeart/2005/8/layout/target3"/>
    <dgm:cxn modelId="{C45E681A-551E-486E-B267-AF7E3FCA0019}" type="presParOf" srcId="{333A1088-737F-45CB-B68E-254E46348037}" destId="{0490368A-0659-4A8C-A740-2FE3B05647A5}" srcOrd="17" destOrd="0" presId="urn:microsoft.com/office/officeart/2005/8/layout/target3"/>
    <dgm:cxn modelId="{3B48FCB1-FBB1-41A3-8147-8534FCE6D8CD}" type="presParOf" srcId="{333A1088-737F-45CB-B68E-254E46348037}" destId="{C071EF08-3966-4DB4-9F0A-693AD506F8A3}" srcOrd="18" destOrd="0" presId="urn:microsoft.com/office/officeart/2005/8/layout/target3"/>
    <dgm:cxn modelId="{AFE9DBFD-4F8B-499C-8350-2A58C56F476D}" type="presParOf" srcId="{333A1088-737F-45CB-B68E-254E46348037}" destId="{F95697DF-D497-4ADC-8F55-A81C48F016BA}" srcOrd="19" destOrd="0" presId="urn:microsoft.com/office/officeart/2005/8/layout/target3"/>
    <dgm:cxn modelId="{D34E9C58-1CBD-4D59-9734-D03DC7BB4D70}" type="presParOf" srcId="{333A1088-737F-45CB-B68E-254E46348037}" destId="{22CAF3E2-4978-43C3-8C2B-6524594E84AA}" srcOrd="20" destOrd="0" presId="urn:microsoft.com/office/officeart/2005/8/layout/target3"/>
    <dgm:cxn modelId="{E6C2125B-2E34-4B4B-8AFE-1F8932CE6AA6}" type="presParOf" srcId="{333A1088-737F-45CB-B68E-254E46348037}" destId="{AED2198E-93D5-4001-81B4-73124B309672}" srcOrd="21" destOrd="0" presId="urn:microsoft.com/office/officeart/2005/8/layout/target3"/>
    <dgm:cxn modelId="{BD916F21-09DD-4D3F-83D9-D0D8C76DEC1A}" type="presParOf" srcId="{333A1088-737F-45CB-B68E-254E46348037}" destId="{1D2AFDAD-20C2-4F88-9037-C62521F66BEC}" srcOrd="22" destOrd="0" presId="urn:microsoft.com/office/officeart/2005/8/layout/target3"/>
    <dgm:cxn modelId="{66493908-60A8-4FEB-B0C5-D702AB480E96}" type="presParOf" srcId="{333A1088-737F-45CB-B68E-254E46348037}" destId="{02A67091-DC2A-421B-BE8A-9B72603CEF00}" srcOrd="23" destOrd="0" presId="urn:microsoft.com/office/officeart/2005/8/layout/target3"/>
    <dgm:cxn modelId="{ADAC0E77-2768-4269-BF07-E5124F45BD98}" type="presParOf" srcId="{333A1088-737F-45CB-B68E-254E46348037}" destId="{536F688F-62B3-4379-8297-2BC463C1A949}" srcOrd="24" destOrd="0" presId="urn:microsoft.com/office/officeart/2005/8/layout/target3"/>
    <dgm:cxn modelId="{B83BF3FB-4C14-492F-9F15-FA7B0FDF10B7}" type="presParOf" srcId="{333A1088-737F-45CB-B68E-254E46348037}" destId="{77B19DC1-0582-4955-B01C-BDF2D780F224}" srcOrd="25" destOrd="0" presId="urn:microsoft.com/office/officeart/2005/8/layout/target3"/>
    <dgm:cxn modelId="{1D41BAEC-DFC3-4B03-87B7-23C6A38B68C9}" type="presParOf" srcId="{333A1088-737F-45CB-B68E-254E46348037}" destId="{480E5006-EE2E-4922-9894-60CD89209C76}" srcOrd="26" destOrd="0" presId="urn:microsoft.com/office/officeart/2005/8/layout/target3"/>
    <dgm:cxn modelId="{001BBB50-82CF-4EC7-A916-8672C5E4086E}" type="presParOf" srcId="{333A1088-737F-45CB-B68E-254E46348037}" destId="{CCE89C43-5DF0-4932-A4B5-940D6E8D500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935" y="0"/>
          <a:ext cx="693505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6935" y="0"/>
        <a:ext cx="6935055" cy="254771"/>
      </dsp:txXfrm>
    </dsp:sp>
    <dsp:sp modelId="{A3E9FFE0-048B-4AEC-8731-588A16F7B4FB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6983CA3-A17A-49AF-873C-C3C25D26246A}">
      <dsp:nvSpPr>
        <dsp:cNvPr id="0" name=""/>
        <dsp:cNvSpPr/>
      </dsp:nvSpPr>
      <dsp:spPr>
        <a:xfrm>
          <a:off x="1273857" y="254771"/>
          <a:ext cx="6935055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935055" cy="254771"/>
      </dsp:txXfrm>
    </dsp:sp>
    <dsp:sp modelId="{74F0160D-4518-44DF-B8E6-FCD7A97E76C2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D59E2D-1119-42FD-B15D-A83520DFF247}">
      <dsp:nvSpPr>
        <dsp:cNvPr id="0" name=""/>
        <dsp:cNvSpPr/>
      </dsp:nvSpPr>
      <dsp:spPr>
        <a:xfrm>
          <a:off x="1273857" y="509542"/>
          <a:ext cx="6935055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935055" cy="254771"/>
      </dsp:txXfrm>
    </dsp:sp>
    <dsp:sp modelId="{54439061-A6F1-42B9-B4EE-6A69E6C899C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04DA0E-6BE7-4338-945D-1AF106C4B3A9}">
      <dsp:nvSpPr>
        <dsp:cNvPr id="0" name=""/>
        <dsp:cNvSpPr/>
      </dsp:nvSpPr>
      <dsp:spPr>
        <a:xfrm>
          <a:off x="1273857" y="764313"/>
          <a:ext cx="6935055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 DATUM: 4.3.2012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935055" cy="254773"/>
      </dsp:txXfrm>
    </dsp:sp>
    <dsp:sp modelId="{35765F24-3652-4216-8608-7450C308B759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1B4BB8-873E-4787-9372-4FD36022384F}">
      <dsp:nvSpPr>
        <dsp:cNvPr id="0" name=""/>
        <dsp:cNvSpPr/>
      </dsp:nvSpPr>
      <dsp:spPr>
        <a:xfrm>
          <a:off x="1273857" y="1019086"/>
          <a:ext cx="6935055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VY_32_INOVACE_01_DUMč.12_KAREL IV.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935055" cy="254771"/>
      </dsp:txXfrm>
    </dsp:sp>
    <dsp:sp modelId="{6419EFAF-9BCD-40F4-8417-A0B6AB19E2F5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490368A-0659-4A8C-A740-2FE3B05647A5}">
      <dsp:nvSpPr>
        <dsp:cNvPr id="0" name=""/>
        <dsp:cNvSpPr/>
      </dsp:nvSpPr>
      <dsp:spPr>
        <a:xfrm>
          <a:off x="1273857" y="1273857"/>
          <a:ext cx="6935055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935055" cy="254771"/>
      </dsp:txXfrm>
    </dsp:sp>
    <dsp:sp modelId="{F95697DF-D497-4ADC-8F55-A81C48F016BA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2CAF3E2-4978-43C3-8C2B-6524594E84AA}">
      <dsp:nvSpPr>
        <dsp:cNvPr id="0" name=""/>
        <dsp:cNvSpPr/>
      </dsp:nvSpPr>
      <dsp:spPr>
        <a:xfrm>
          <a:off x="1273857" y="1528628"/>
          <a:ext cx="6935055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935055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9650D9-91D0-4691-A875-421F724655C6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7E1EA2-2D78-438A-A813-A3D455577E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23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9612A-4E77-4599-A593-6253EF71885D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42047-84B8-4786-8C97-539547A2A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Karel_IV.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na_Falck%C3%A1" TargetMode="External"/><Relationship Id="rId7" Type="http://schemas.openxmlformats.org/officeDocument/2006/relationships/image" Target="../media/image21.jpeg"/><Relationship Id="rId2" Type="http://schemas.openxmlformats.org/officeDocument/2006/relationships/hyperlink" Target="http://cs.wikipedia.org/wiki/Blanka_z_Valoi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hyperlink" Target="http://cs.wikipedia.org/wiki/Eli%C5%A1ka_Pomo%C5%99ansk%C3%A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cs.wikipedia.org/wiki/Anna_Sv%C3%ADdnick%C3%A1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osef_Maty%C3%A1%C5%A1_Trenkwald_-_Zalo%C5%BEen%C3%AD_pra%C5%BEsk%C3%A9_university.jpg" TargetMode="External"/><Relationship Id="rId13" Type="http://schemas.openxmlformats.org/officeDocument/2006/relationships/hyperlink" Target="http://commons.wikimedia.org/wiki/File:Czech_crown_jewels.jpg" TargetMode="External"/><Relationship Id="rId3" Type="http://schemas.openxmlformats.org/officeDocument/2006/relationships/hyperlink" Target="http://commons.wikimedia.org/wiki/File:Charles_IV-John_Ocko_votive_picture-fragment.jpg" TargetMode="External"/><Relationship Id="rId7" Type="http://schemas.openxmlformats.org/officeDocument/2006/relationships/hyperlink" Target="http://commons.wikimedia.org/wiki/File:Josef_Mathauser_-_Karel_IV._nech%C3%A1v%C3%A1_stav%C4%9Bt_Hladovou_ze%C4%8F.jpg" TargetMode="External"/><Relationship Id="rId12" Type="http://schemas.openxmlformats.org/officeDocument/2006/relationships/hyperlink" Target="http://cs.wikipedia.org/wiki/Soubor:Burgkarlstein02.jpg" TargetMode="External"/><Relationship Id="rId2" Type="http://schemas.openxmlformats.org/officeDocument/2006/relationships/hyperlink" Target="http://commons.wikimedia.org/wiki/File:Karl_IV_Blanca_Valo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istina_Karel_IV.jpg" TargetMode="External"/><Relationship Id="rId11" Type="http://schemas.openxmlformats.org/officeDocument/2006/relationships/hyperlink" Target="http://cs.wikipedia.org/wiki/Soubor:Pe%C4%8De%C5%A5_Univerzity_Karlovy_v_Praze.jpg" TargetMode="External"/><Relationship Id="rId5" Type="http://schemas.openxmlformats.org/officeDocument/2006/relationships/hyperlink" Target="http://commons.wikimedia.org/wiki/File:Koruna_ceska_Karel_IV.png" TargetMode="External"/><Relationship Id="rId10" Type="http://schemas.openxmlformats.org/officeDocument/2006/relationships/hyperlink" Target="http://cs.wikipedia.org/wiki/Soubor:Charles-University-symbol-2.png" TargetMode="External"/><Relationship Id="rId4" Type="http://schemas.openxmlformats.org/officeDocument/2006/relationships/hyperlink" Target="http://commons.wikimedia.org/wiki/File:Adolf_Liebscher_-_Karel_IV._s_Annou_Sv%C3%ADdnickou_vj%C3%AD%C5%BEd%C3%AD_roku_1355_do_%C5%98%C3%ADma.jpg?uselang=cs" TargetMode="External"/><Relationship Id="rId9" Type="http://schemas.openxmlformats.org/officeDocument/2006/relationships/hyperlink" Target="http://cs.wikipedia.org/wiki/Univerzita_Karlova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er_Majesty_Bohemian_queen_Blanche.jpg" TargetMode="External"/><Relationship Id="rId13" Type="http://schemas.openxmlformats.org/officeDocument/2006/relationships/hyperlink" Target="http://cs.wikipedia.org/wiki/Soubor:Karel4_rakev.jpg" TargetMode="External"/><Relationship Id="rId3" Type="http://schemas.openxmlformats.org/officeDocument/2006/relationships/hyperlink" Target="http://cs.wikipedia.org/wiki/Soubor:Josef_Mathauser_-_Karel_IV._pokl%C3%A1d%C3%A1_z%C3%A1kadn%C3%AD_k%C3%A1men_k_nov%C3%A9mu_mostu.jpg" TargetMode="External"/><Relationship Id="rId7" Type="http://schemas.openxmlformats.org/officeDocument/2006/relationships/hyperlink" Target="http://commons.wikimedia.org/wiki/File:Gros_Karel4.jpg" TargetMode="External"/><Relationship Id="rId12" Type="http://schemas.openxmlformats.org/officeDocument/2006/relationships/hyperlink" Target="http://cs.wikipedia.org/wiki/Soubor:V%C4%9Bnceslav_%C4%8Cern%C3%BD_-_Smrt_Karla_IV._v_roce_1378.jpg" TargetMode="External"/><Relationship Id="rId2" Type="http://schemas.openxmlformats.org/officeDocument/2006/relationships/hyperlink" Target="http://cs.wikipedia.org/wiki/Soubor:Jindrich_Eckert_-_Karlstejn,_kaple_sv_Krize_(1878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rankfurt_a_O_Kunstgeschichte_1912_004.jpg" TargetMode="External"/><Relationship Id="rId11" Type="http://schemas.openxmlformats.org/officeDocument/2006/relationships/hyperlink" Target="http://cs.wikipedia.org/wiki/Soubor:Karl_Fourth_Bohemia_Anna_Schweidnitz.jpeg" TargetMode="External"/><Relationship Id="rId5" Type="http://schemas.openxmlformats.org/officeDocument/2006/relationships/hyperlink" Target="http://commons.wikimedia.org/wiki/File:Goldene-bulle_1c-480x475.jpg" TargetMode="External"/><Relationship Id="rId10" Type="http://schemas.openxmlformats.org/officeDocument/2006/relationships/hyperlink" Target="http://cs.wikipedia.org/wiki/Soubor:Eli%C5%A1ka_Pomo%C5%99ansk%C3%A1.jpg" TargetMode="External"/><Relationship Id="rId4" Type="http://schemas.openxmlformats.org/officeDocument/2006/relationships/hyperlink" Target="http://commons.wikimedia.org/wiki/File:KAREL4_pouceninastupcum.jpg" TargetMode="External"/><Relationship Id="rId9" Type="http://schemas.openxmlformats.org/officeDocument/2006/relationships/hyperlink" Target="http://cs.wikipedia.org/wiki/Soubor:Anna_von_der_Pfalz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395536" y="1340768"/>
          <a:ext cx="820891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75656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4365104"/>
            <a:ext cx="734481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v hodinách vlastivědy ve 4. ročníku při výuce dějepisné části, ve které se žáci seznamují s významnými obdobími a osobnostmi českých dějin. 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prezentaci se žáci mohou seznámit s osobou a dílem českého krále Karla IV. Zařadí na časovou osu období vlády Karla IV.  a počátky významných staveb. Další informace mohou žáci vyhledávat v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encyklopediích nebo na 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hypertextovém odkazu.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prezentaci si mohou zapisovat nejdůležitější informace. Na závěr prezentace si žáci mohou vyplnit krátký test znalostí.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při počátečním seznámením s učivem nebo při opakování.</a:t>
            </a: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30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KAREL IV.</a:t>
            </a:r>
            <a:endParaRPr lang="cs-CZ" sz="130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Karel IV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se narodil 14.5.1316,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byl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pokřtěn jménem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Václav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vychován byl ve Francii,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zde přijal jméno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Karel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oženili ho s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Blankou z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Valois</a:t>
            </a: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získal zde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dobré vzdělání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uměl číst, psát a několik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jazyků (francouzštinu,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latinu, italštinu, němčinu)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česky se znovu učil po návratu do Čech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Karl_IV_Blanca_Valoi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1196752"/>
            <a:ext cx="3420000" cy="4397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 r. 1333 se vrací do Čech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-měl titul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markrabě moravský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vládl místo otce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-splatil dluhy a zajistil bezpečnost země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-dal opravit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Pražský hrad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• ještě za života otce se stal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římskoněmeckým králem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po smrti otce byl korunován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v roce 1347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českým králem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• ke korunovaci  byly zhotoveny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korunovační klenoty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• vládl v letech 1346 – 1378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MALBA - KARLŠTEJN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10px-Charles_IV-John_Ocko_votive_picture-frag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708920"/>
            <a:ext cx="2710520" cy="39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KAREL IV. S ANNOU SVÍDNICKOU PŘI VJEZDU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DO ŘÍMA KE KORUNOVACI  V R. 1355</a:t>
            </a:r>
          </a:p>
        </p:txBody>
      </p:sp>
      <p:pic>
        <p:nvPicPr>
          <p:cNvPr id="4" name="Zástupný symbol pro obrázek 4" descr="ADOLF_~1.JPG"/>
          <p:cNvPicPr>
            <a:picLocks noChangeAspect="1"/>
          </p:cNvPicPr>
          <p:nvPr/>
        </p:nvPicPr>
        <p:blipFill>
          <a:blip r:embed="rId2" cstate="print"/>
          <a:srcRect l="6522" r="6522"/>
          <a:stretch>
            <a:fillRect/>
          </a:stretch>
        </p:blipFill>
        <p:spPr>
          <a:xfrm>
            <a:off x="1619672" y="548680"/>
            <a:ext cx="5855996" cy="4392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vládl bez válek, všechny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spory řešil jednáním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rozšířil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území Českého království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Koruna_ceska_Karel_IV.png"/>
          <p:cNvPicPr>
            <a:picLocks noChangeAspect="1"/>
          </p:cNvPicPr>
          <p:nvPr/>
        </p:nvPicPr>
        <p:blipFill>
          <a:blip r:embed="rId2" cstate="print"/>
          <a:srcRect t="7483" b="7483"/>
          <a:stretch>
            <a:fillRect/>
          </a:stretch>
        </p:blipFill>
        <p:spPr>
          <a:xfrm>
            <a:off x="1403648" y="1700808"/>
            <a:ext cx="6156000" cy="4617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1344 - sjednal povýšení pražského biskupství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   na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arcibiskupství</a:t>
            </a: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	• listina Karla IV., která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	  udělovala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právo pražskému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arcibiskupovi korunovat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		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české krále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45px-Listina_Karel_I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628800"/>
            <a:ext cx="3636000" cy="49024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podporoval rozvoj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obchodu, řemesel, vědy a umění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založil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Nové Město pražské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začal stavbu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katedrály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sv. Víta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Pražském hradě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STAVBA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HLADOVÉ ZDI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l="6685" r="6685"/>
          <a:stretch>
            <a:fillRect/>
          </a:stretch>
        </p:blipFill>
        <p:spPr>
          <a:xfrm>
            <a:off x="467544" y="2276872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 roce 1348 založil v Praze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první univerzitu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střední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 Evropě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			</a:t>
            </a: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	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PEČEŤ KARLOVY UNIVERZITY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t="9014" b="9014"/>
          <a:stretch>
            <a:fillRect/>
          </a:stretch>
        </p:blipFill>
        <p:spPr>
          <a:xfrm>
            <a:off x="3635896" y="1196752"/>
            <a:ext cx="5004000" cy="3753000"/>
          </a:xfrm>
          <a:prstGeom prst="rect">
            <a:avLst/>
          </a:prstGeom>
        </p:spPr>
      </p:pic>
      <p:pic>
        <p:nvPicPr>
          <p:cNvPr id="5" name="Zástupný symbol pro obrázek 4" descr="PEE_UN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1628800"/>
            <a:ext cx="2160000" cy="239040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4" descr="235px-Charles-University-symbol-2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4293096"/>
            <a:ext cx="2160000" cy="21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dal postavit hrad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Karlštejn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kde byly uloženy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            korunovační klenoty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kaple sv. Kříže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(fotografie z r. 1878)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nejvzácnější část hradu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-gotické malby Mistra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Theodorik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soubor svatých ostatků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619px-Burgkarlstein02.jpg"/>
          <p:cNvPicPr>
            <a:picLocks noChangeAspect="1"/>
          </p:cNvPicPr>
          <p:nvPr/>
        </p:nvPicPr>
        <p:blipFill>
          <a:blip r:embed="rId2" cstate="print"/>
          <a:srcRect t="11248" r="10751" b="34500"/>
          <a:stretch>
            <a:fillRect/>
          </a:stretch>
        </p:blipFill>
        <p:spPr>
          <a:xfrm>
            <a:off x="179512" y="1196752"/>
            <a:ext cx="4068000" cy="2392945"/>
          </a:xfrm>
          <a:prstGeom prst="rect">
            <a:avLst/>
          </a:prstGeom>
        </p:spPr>
      </p:pic>
      <p:pic>
        <p:nvPicPr>
          <p:cNvPr id="5" name="Zástupný symbol pro obrázek 6" descr="Czech_crown_jewels.jpg"/>
          <p:cNvPicPr>
            <a:picLocks noChangeAspect="1"/>
          </p:cNvPicPr>
          <p:nvPr/>
        </p:nvPicPr>
        <p:blipFill>
          <a:blip r:embed="rId3" cstate="print"/>
          <a:srcRect l="12099" t="30808"/>
          <a:stretch>
            <a:fillRect/>
          </a:stretch>
        </p:blipFill>
        <p:spPr>
          <a:xfrm>
            <a:off x="4716016" y="1484784"/>
            <a:ext cx="3960000" cy="238463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4" descr="Jindrich_Eckert_-_Karlstejn,_kaple_sv_Krize_(1878).jpg"/>
          <p:cNvPicPr>
            <a:picLocks noChangeAspect="1"/>
          </p:cNvPicPr>
          <p:nvPr/>
        </p:nvPicPr>
        <p:blipFill>
          <a:blip r:embed="rId4" cstate="print"/>
          <a:srcRect l="3291" t="5080" r="3291"/>
          <a:stretch>
            <a:fillRect/>
          </a:stretch>
        </p:blipFill>
        <p:spPr>
          <a:xfrm>
            <a:off x="395536" y="3861048"/>
            <a:ext cx="3780000" cy="2690984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byl postaven nový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kamenný most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přes Vltavu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POLOŽENÍ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ZÁKLADNÍHO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KAMENE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• datum položení základního kamene bylo přesně určeno: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1-3-5-7-9-7-5-3-1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 (rok-měsíc-den-hodina-minuta)</a:t>
            </a: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l="6937" r="6937"/>
          <a:stretch>
            <a:fillRect/>
          </a:stretch>
        </p:blipFill>
        <p:spPr>
          <a:xfrm>
            <a:off x="2987824" y="1268760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Karel IV. napsal několik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teologických a právních spisů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Život sv. Václava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vlastní životopis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Vita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Caroli</a:t>
            </a: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200" b="1" i="1" dirty="0" smtClean="0">
                <a:latin typeface="Times New Roman" pitchFamily="18" charset="0"/>
                <a:cs typeface="Times New Roman" pitchFamily="18" charset="0"/>
              </a:rPr>
              <a:t>ILUSTRACE Z VITA CAROLI –</a:t>
            </a:r>
          </a:p>
          <a:p>
            <a:pPr>
              <a:buNone/>
            </a:pPr>
            <a:r>
              <a:rPr lang="cs-CZ" sz="2200" b="1" i="1" dirty="0" smtClean="0">
                <a:latin typeface="Times New Roman" pitchFamily="18" charset="0"/>
                <a:cs typeface="Times New Roman" pitchFamily="18" charset="0"/>
              </a:rPr>
              <a:t>                 KAREL IV. UDĚLUJE POUČENÍ SVÝM NÁSTUPCŮM</a:t>
            </a:r>
          </a:p>
          <a:p>
            <a:pPr>
              <a:buNone/>
            </a:pP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KAREL4_pouceninastupcum.jpg"/>
          <p:cNvPicPr>
            <a:picLocks noChangeAspect="1"/>
          </p:cNvPicPr>
          <p:nvPr/>
        </p:nvPicPr>
        <p:blipFill>
          <a:blip r:embed="rId2" cstate="print"/>
          <a:srcRect l="2833" r="2833"/>
          <a:stretch>
            <a:fillRect/>
          </a:stretch>
        </p:blipFill>
        <p:spPr>
          <a:xfrm>
            <a:off x="1835696" y="1700808"/>
            <a:ext cx="5280587" cy="396044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 roce 1356 vydal dokument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Zlatou bulu Karla IV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zákoník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který platil ve Svaté říši římské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do r. 1806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PEČEŤ KARLA IV.       PRAŽSKÝ GROŠ     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Goldene-bulle_1c-480x4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404664"/>
            <a:ext cx="2880000" cy="285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KAREL IV.-PEČEŤ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996952"/>
            <a:ext cx="2664000" cy="299950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4" descr="Gros_Karel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3789040"/>
            <a:ext cx="2340000" cy="217286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1.manželka             2.manželka             4.manželka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Blanka z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Valois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Anna Falcká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Eliška Pomořanská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Her_Majesty_Bohemian_queen_Blanch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1700808"/>
            <a:ext cx="2268752" cy="39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Anna_von_der_Pfalz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131840" y="1628800"/>
            <a:ext cx="2396845" cy="39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Zástupný symbol pro obrázek 8" descr="KAREL IV.-ELIŠKA POMOŘANSKÁ-4.MANŽEL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28184" y="1628800"/>
            <a:ext cx="2334313" cy="39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                3.manželka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Anna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Svídnická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KAREL IV. A ANNA SVÍDNICKÁ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MALBA NA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KARLŠTEJNĚ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Karl_Fourth_Bohemia_Anna_Schweidnitz.jpg"/>
          <p:cNvPicPr>
            <a:picLocks noChangeAspect="1"/>
          </p:cNvPicPr>
          <p:nvPr/>
        </p:nvPicPr>
        <p:blipFill>
          <a:blip r:embed="rId3" cstate="print"/>
          <a:srcRect l="12417" r="12417"/>
          <a:stretch>
            <a:fillRect/>
          </a:stretch>
        </p:blipFill>
        <p:spPr>
          <a:xfrm>
            <a:off x="1835696" y="1052736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Karel IV. zemřel 29.11.1378 v Praze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je pohřben s manželkami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hrobce českých králů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						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 chrámu sv. Víta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SMRT KARLA IV.                                  RAKEV</a:t>
            </a:r>
          </a:p>
        </p:txBody>
      </p:sp>
      <p:pic>
        <p:nvPicPr>
          <p:cNvPr id="4" name="Zástupný symbol pro obrázek 4" descr="VNCESL~1.JPG"/>
          <p:cNvPicPr>
            <a:picLocks noChangeAspect="1"/>
          </p:cNvPicPr>
          <p:nvPr/>
        </p:nvPicPr>
        <p:blipFill>
          <a:blip r:embed="rId2" cstate="print"/>
          <a:srcRect l="6293" r="6293"/>
          <a:stretch>
            <a:fillRect/>
          </a:stretch>
        </p:blipFill>
        <p:spPr>
          <a:xfrm>
            <a:off x="611560" y="2060848"/>
            <a:ext cx="4800000" cy="3600000"/>
          </a:xfrm>
          <a:prstGeom prst="rect">
            <a:avLst/>
          </a:prstGeom>
        </p:spPr>
      </p:pic>
      <p:pic>
        <p:nvPicPr>
          <p:cNvPr id="5" name="Zástupný symbol pro obrázek 4" descr="367px-Karel4_rake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060848"/>
            <a:ext cx="2205673" cy="36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 Jak se jmenoval Karel IV. po narození?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Václav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 Jaké bylo vzdělání Karla IV.?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Uměl číst, psát a několik jazyků (latinsky, německy, italsky,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francouzsky).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3) Kolikrát se oženil? Jak se jmenovaly jeho manželky?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Oženil se čtyřikrát. Jména manželek: Blanka z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Valois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Anna Falcká, Anna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Svídnická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, Eliška Pomořanská.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Vyjmenuj některé stavby, které vznikly za vlády Karla IV.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Kamenný most přes Vltavu, Nové Město pražské, Karlštejn,…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Jak se jmenoval životopis Karla IV. a kdo ho napsal?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Vita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Caroli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a napsal ho sám.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6021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DILIGENT.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&lt;http://commons.wikimedia.org/wiki/File:Karl_IV_Blanca_Valois.jpg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EJDZEJ.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&lt;http://commons.wikimedia.org/wiki/File:Charles_IV-John_Ocko_votive_picture-fragment.jpg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&lt;http://commons.wikimedia.org/wiki/File:Adolf_Liebscher_-_Karel_IV._s_Annou_Sv%C3%ADdnickou_vj%C3%AD%C5%BEd%C3%AD_roku_1355_do_%C5%98%C3%ADma.jpg?uselang=cs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PAJAST.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&lt;http://commons.wikimedia.org/wiki/File:Koruna_ceska_Karel_IV.png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&lt;http://commons.wikimedia.org/wiki/File:Listina_Karel_IV.jpg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&lt;http://commons.wikimedia.org/wiki/File:Josef_Mathauser_-_Karel_IV._nech%C3%A1v%C3%A1_stv%C4%9Bt_Hladovou_ze%C4%8F.jpg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TRENKWALD, J. M.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&lt;http://commons.wikimedia.org/wiki/File:Josef_Maty%C3%A1%C5%A1_Trenkwald_-_Zalo%C5%BEen%C3%AD_pra%C5%BEsk%C3%A9_university.jpg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ČERNÍK, 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http://cs.wikipedia.org/wiki/Univerzita_Karlova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&lt;http://cs.wikipedia.org/wiki/Soubor:Pe%C4%8De%C5%A5_Univerzity_Karlovy_v_Praze.jpg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OLAF.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&lt;http://cs.wikipedia.org/wiki/Soubor:Burgkarlstein02.jpg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LAMPRUS.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&lt;http://commons.wikimedia.org/wiki/File:Czech_crown_jewels.jpg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89248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ECKERT, Jindřich.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&lt;http://cs.wikipedia.org/wiki/Soubor:Jindrich_Eckert_-_Karlstejn,_kaple_sv_Krize_(1878).jpg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&lt;http://cs.wikipedia.org/wiki/Soubor:Josef_Mathauser_-_Karel_IV._pokl%C3%A1d%C3%A1_z%C3%A1kadn%C3%AD_k%C3%A1men_k_nov%C3%A9mu_mostu.jpg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&lt;http://commons.wikimedia.org/wiki/File:KAREL4_pouceninastupcum.jpg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WOLPERTINGER.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&lt;http://commons.wikimedia.org/wiki/File:Goldene-bulle_1c-480x475.jpg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&lt;http://commons.wikimedia.org/wiki/File:Frankfurt_a_O_Kunstgeschichte_1912_004.jpg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ACOMA.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&lt;http://commons.wikimedia.org/wiki/File:Gros_Karel4.jpg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DILIGENT.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&lt;http://cs.wikipedia.org/wiki/Soubor:Her_Majesty_Bohemian_queen_Blanche.jpg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MICHAELSANDERS.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8.5.2012].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&lt;http://cs.wikipedia.org/wiki/Soubor:Anna_von_der_Pfalz.jpg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MICHAELSANDERS.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&lt;http://cs.wikipedia.org/wiki/Soubor:Eli%C5%A1ka_Pomo%C5%99ansk%C3%A1.jpg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&lt;http://cs.wikipedia.org/wiki/Soubor:Karl_Fourth_Bohemia_Anna_Schweidnitz.jpeg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ČERNÝ, 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&lt;http://cs.wikipedia.org/wiki/Soubor:V%C4%9Bnceslav_%C4%8Cern%C3%BD_-_Smrt_Karla_IV._v_roce_1378.jpg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ACOMA.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&lt;http://cs.wikipedia.org/wiki/Soubor:Karel4_rakev.jpg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577483"/>
          </a:xfrm>
        </p:spPr>
        <p:txBody>
          <a:bodyPr/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8072094408. s. 88 – 89.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Fragment, 1992.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8090107052. s. 32.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.ISBN 8070115017. s. 42 – 43.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MANDELOVÁ, Helena.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obrazech-České země za vlády Lucemburků.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 Albatros Praha, 2006. ISBN 8000017040. s. 224-243, 257 – 269.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765</Words>
  <Application>Microsoft Office PowerPoint</Application>
  <PresentationFormat>Předvádění na obrazovce (4:3)</PresentationFormat>
  <Paragraphs>247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KAREL IV.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Použité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</dc:title>
  <dc:creator>Marta</dc:creator>
  <cp:lastModifiedBy>User</cp:lastModifiedBy>
  <cp:revision>82</cp:revision>
  <dcterms:created xsi:type="dcterms:W3CDTF">2012-01-28T15:19:54Z</dcterms:created>
  <dcterms:modified xsi:type="dcterms:W3CDTF">2012-07-22T10:03:29Z</dcterms:modified>
</cp:coreProperties>
</file>