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6" r:id="rId3"/>
    <p:sldId id="280" r:id="rId4"/>
    <p:sldId id="275" r:id="rId5"/>
    <p:sldId id="281" r:id="rId6"/>
    <p:sldId id="258" r:id="rId7"/>
    <p:sldId id="259" r:id="rId8"/>
    <p:sldId id="260" r:id="rId9"/>
    <p:sldId id="276" r:id="rId10"/>
    <p:sldId id="282" r:id="rId11"/>
    <p:sldId id="277" r:id="rId12"/>
    <p:sldId id="278" r:id="rId13"/>
    <p:sldId id="279" r:id="rId14"/>
    <p:sldId id="274" r:id="rId15"/>
    <p:sldId id="284" r:id="rId16"/>
    <p:sldId id="269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568077"/>
              </p:ext>
            </p:extLst>
          </p:nvPr>
        </p:nvGraphicFramePr>
        <p:xfrm>
          <a:off x="611560" y="2276870"/>
          <a:ext cx="748883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48883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11.1.2012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VY_32_INOVACE_12_PŘÍRODOPIS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Vylučovací soustava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</a:t>
                      </a:r>
                      <a:r>
                        <a:rPr lang="cs-CZ" sz="2400" b="1" baseline="0" smtClean="0"/>
                        <a:t>: </a:t>
                      </a:r>
                      <a:r>
                        <a:rPr lang="cs-CZ" sz="2400" baseline="0" smtClean="0"/>
                        <a:t>8</a:t>
                      </a:r>
                      <a:r>
                        <a:rPr lang="cs-CZ" sz="2400" baseline="0" dirty="0" smtClean="0"/>
                        <a:t>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Vylučovací soustava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Vylučovací soustava zajišťuje: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Odstraňování dusíkaté látky – močoviny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Odstraňování odpadních látek z těla – přebytečné soli, nadbytečná voda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Podílí se na udržování stálého vnitřního prostředí</a:t>
            </a:r>
          </a:p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tvořena párovými ledvinami, močovody, močovým měchýřem a močovou trubicí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261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948264" y="54868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59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4801"/>
          <a:stretch>
            <a:fillRect/>
          </a:stretch>
        </p:blipFill>
        <p:spPr>
          <a:xfrm>
            <a:off x="1188000" y="370839"/>
            <a:ext cx="6858000" cy="605392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Ledviny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Párový orgán uložený po obou stranách bederní páteře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Mají fazolovitý tvar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obaleny vazivovým pouzdrem a tukovým polštářem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Nepřetržitě filtrují z krve odpadní látky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nezbytné pro život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B900438737.JPG"/>
          <p:cNvPicPr>
            <a:picLocks noChangeAspect="1"/>
          </p:cNvPicPr>
          <p:nvPr/>
        </p:nvPicPr>
        <p:blipFill>
          <a:blip r:embed="rId2" cstate="print"/>
          <a:srcRect l="11812" r="13376"/>
          <a:stretch>
            <a:fillRect/>
          </a:stretch>
        </p:blipFill>
        <p:spPr>
          <a:xfrm>
            <a:off x="6804248" y="4077072"/>
            <a:ext cx="1800200" cy="24063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60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4843"/>
          <a:stretch>
            <a:fillRect/>
          </a:stretch>
        </p:blipFill>
        <p:spPr>
          <a:xfrm>
            <a:off x="1188000" y="388116"/>
            <a:ext cx="6858000" cy="6011708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Ledviny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Kůra ledvin má světlejší barvu, leží pod vazivovým pouzdrem.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Dřeň ledvin je tmavší, obsahuje pyramidové útvary.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ledvině jsou kalichy, pánvičky a odstupuje z ní močovod.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 ledvině je 1,2 milionu vylučovacích jednotek – nefronů. </a:t>
            </a:r>
            <a:endParaRPr lang="cs-CZ" sz="3500" dirty="0" smtClean="0"/>
          </a:p>
          <a:p>
            <a:pPr>
              <a:buNone/>
            </a:pPr>
            <a:r>
              <a:rPr lang="cs-CZ" sz="35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 descr="MB90042616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450912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Nefron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Nefron je základní stavební a funkční jednotkou ledvin.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Nefron se skládá z dlouhého stočeného kanálku a z ledvinného tělíska.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Ledvinné tělísko je tvořeno klubíčkem vlásečnic a váčkem.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Vnitřní stěna váčku a stěna vlásečnic tvoří filtr, přes který se filtruje krevní plazma –vzniká prvotní moč.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Z prvotní moči se zpět do krve vstřebávají živiny a voda.</a:t>
            </a: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Tím vzniká definitivní moč – asi 1,5 l za den.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7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2800" dirty="0" smtClean="0"/>
          </a:p>
          <a:p>
            <a:pPr>
              <a:buNone/>
            </a:pPr>
            <a:r>
              <a:rPr lang="cs-CZ" sz="12800" dirty="0" smtClean="0"/>
              <a:t>  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Definitivní moč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dirty="0" smtClean="0"/>
              <a:t> </a:t>
            </a: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Definitivní moč obsahuje – 95% vody a 5% 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anorganických a organických látek.</a:t>
            </a: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Definitivní močí se vylučují z těla cizorodé látky 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rozpustné ve vodě, např. léky</a:t>
            </a: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Vývodné močové cesty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 kanálků odkapává moč do ledvinných kalichů.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Kalichy jsou nálevkovité trubičky spojující se do ledvinných pánviček.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 pánviček vystupují trubice – močovody, které vedou do močového měchýře.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Močovody jsou asi 30 cm dlouhé, z hladké svaloviny.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16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312"/>
          <a:stretch>
            <a:fillRect/>
          </a:stretch>
        </p:blipFill>
        <p:spPr>
          <a:xfrm>
            <a:off x="1188000" y="410797"/>
            <a:ext cx="7097207" cy="621228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Močový měchýř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Močový měchýř je dutý vakovitý orgán z hladké svaloviny.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uložen za stydkou kostí.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Moč se zde hromadí do množství až 500 ml, ale už při náplni 300 ml je pociťováno nucení na močení.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 povolení svěračů močového měchýře odtéká moč do močové trubice a ven z těla.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Močová trubice se liší svojí délkou podle pohlaví – u mužů je delší než u žen.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 ledvin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Infekce močových cest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Zánět ledvin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Ledvinné kameny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Selhání ledvin,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ev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Umělá ledvina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Transplantace ledvin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Rizikové faktory 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 onemocnění ledvin a močových cest existuje mnoho rizikových faktorů.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nadužívání léků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nedostatečný příjem tekutin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prochlazení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nedoléčení některých onemocnění, např. angíny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vědomé, časté a dlouhodobé zadržování moči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Vyjmenuj části vylučovací soustavy.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Jaký význam mají ledviny pro člověka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Jakým způsobem můžeme chránit ledviny</a:t>
            </a:r>
            <a:r>
              <a:rPr lang="cs-CZ" dirty="0" smtClean="0"/>
              <a:t>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prezentace str. 2 – ledviny, močovody, močový měchýř, močová trubice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prezentace str. 4 – filtrují z krve odpadní látky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prezentace str. 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seznámení s funkcí ledvin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vysvětlení tvorby moči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péče o vylučovací  systém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- práce s prezentací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znalosti lze využít v dalších předmětech: výchově ke zdraví, chemii.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2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2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2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www. office.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982</TotalTime>
  <Words>659</Words>
  <Application>Microsoft Office PowerPoint</Application>
  <PresentationFormat>Předvádění na obrazovce (4:3)</PresentationFormat>
  <Paragraphs>137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Vylučovací soustava</vt:lpstr>
      <vt:lpstr>Prezentace aplikace PowerPoint</vt:lpstr>
      <vt:lpstr>Ledviny</vt:lpstr>
      <vt:lpstr>Prezentace aplikace PowerPoint</vt:lpstr>
      <vt:lpstr>Ledviny</vt:lpstr>
      <vt:lpstr>Nefron</vt:lpstr>
      <vt:lpstr>Definitivní moč</vt:lpstr>
      <vt:lpstr>Vývodné močové cesty</vt:lpstr>
      <vt:lpstr>Prezentace aplikace PowerPoint</vt:lpstr>
      <vt:lpstr>Močový měchýř</vt:lpstr>
      <vt:lpstr>Onemocnění ledvin</vt:lpstr>
      <vt:lpstr>Rizikové faktory </vt:lpstr>
      <vt:lpstr>Otázky</vt:lpstr>
      <vt:lpstr>Odpovědi</vt:lpstr>
      <vt:lpstr>ANOTACE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Vesna202261</cp:lastModifiedBy>
  <cp:revision>83</cp:revision>
  <dcterms:created xsi:type="dcterms:W3CDTF">2011-12-12T09:29:43Z</dcterms:created>
  <dcterms:modified xsi:type="dcterms:W3CDTF">2012-03-06T06:45:55Z</dcterms:modified>
</cp:coreProperties>
</file>